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0" r:id="rId3"/>
    <p:sldId id="261" r:id="rId4"/>
    <p:sldId id="262" r:id="rId5"/>
    <p:sldId id="264" r:id="rId6"/>
    <p:sldId id="274" r:id="rId7"/>
    <p:sldId id="273" r:id="rId8"/>
    <p:sldId id="275" r:id="rId9"/>
    <p:sldId id="276" r:id="rId10"/>
    <p:sldId id="277" r:id="rId11"/>
    <p:sldId id="278" r:id="rId12"/>
    <p:sldId id="279" r:id="rId13"/>
    <p:sldId id="280" r:id="rId14"/>
    <p:sldId id="28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0" d="100"/>
          <a:sy n="90" d="100"/>
        </p:scale>
        <p:origin x="514"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685800"/>
            <a:ext cx="8226425" cy="1009650"/>
          </a:xfrm>
          <a:effectLst>
            <a:outerShdw dist="17961" dir="2700000" algn="ctr" rotWithShape="0">
              <a:srgbClr val="000000"/>
            </a:outerShdw>
          </a:effectLst>
        </p:spPr>
        <p:txBody>
          <a:bodyPr/>
          <a:lstStyle>
            <a:lvl1pPr>
              <a:defRPr sz="4400">
                <a:solidFill>
                  <a:srgbClr val="FFFFFF"/>
                </a:solidFill>
              </a:defRPr>
            </a:lvl1pPr>
          </a:lstStyle>
          <a:p>
            <a:r>
              <a:rPr lang="de-DE"/>
              <a:t>Titelmasterformat durch Klicken bearbeiten</a:t>
            </a:r>
            <a:endParaRPr lang="en-US"/>
          </a:p>
        </p:txBody>
      </p:sp>
      <p:sp>
        <p:nvSpPr>
          <p:cNvPr id="3075" name="Rectangle 3"/>
          <p:cNvSpPr>
            <a:spLocks noGrp="1" noChangeArrowheads="1"/>
          </p:cNvSpPr>
          <p:nvPr>
            <p:ph type="subTitle" idx="1"/>
          </p:nvPr>
        </p:nvSpPr>
        <p:spPr>
          <a:xfrm>
            <a:off x="1446213" y="1695450"/>
            <a:ext cx="6400800" cy="533400"/>
          </a:xfrm>
          <a:effectLst>
            <a:outerShdw dist="17961" dir="2700000" algn="ctr" rotWithShape="0">
              <a:srgbClr val="000000"/>
            </a:outerShdw>
          </a:effectLst>
        </p:spPr>
        <p:txBody>
          <a:bodyPr/>
          <a:lstStyle>
            <a:lvl1pPr marL="0" indent="0" algn="ctr">
              <a:buFontTx/>
              <a:buNone/>
              <a:defRPr sz="2400">
                <a:solidFill>
                  <a:srgbClr val="FF6699"/>
                </a:solidFill>
              </a:defRPr>
            </a:lvl1pPr>
          </a:lstStyle>
          <a:p>
            <a:r>
              <a:rPr lang="de-DE"/>
              <a:t>Formatvorlage des Untertitelmasters durch Klicken bearbeiten</a:t>
            </a:r>
            <a:endParaRPr lang="en-US"/>
          </a:p>
        </p:txBody>
      </p:sp>
      <p:sp>
        <p:nvSpPr>
          <p:cNvPr id="3076" name="Rectangle 4"/>
          <p:cNvSpPr>
            <a:spLocks noGrp="1" noChangeArrowheads="1"/>
          </p:cNvSpPr>
          <p:nvPr>
            <p:ph type="dt" sz="half" idx="2"/>
          </p:nvPr>
        </p:nvSpPr>
        <p:spPr/>
        <p:txBody>
          <a:bodyPr/>
          <a:lstStyle>
            <a:lvl1pPr>
              <a:defRPr>
                <a:solidFill>
                  <a:srgbClr val="FFFFFF"/>
                </a:solidFill>
              </a:defRPr>
            </a:lvl1pPr>
          </a:lstStyle>
          <a:p>
            <a:fld id="{498FACEB-B146-4823-84D6-F540966570C2}" type="datetimeFigureOut">
              <a:rPr lang="en-US" smtClean="0"/>
              <a:pPr/>
              <a:t>5/10/2025</a:t>
            </a:fld>
            <a:endParaRPr lang="de-DE"/>
          </a:p>
        </p:txBody>
      </p:sp>
      <p:sp>
        <p:nvSpPr>
          <p:cNvPr id="3077" name="Rectangle 5"/>
          <p:cNvSpPr>
            <a:spLocks noGrp="1" noChangeArrowheads="1"/>
          </p:cNvSpPr>
          <p:nvPr>
            <p:ph type="ftr" sz="quarter" idx="3"/>
          </p:nvPr>
        </p:nvSpPr>
        <p:spPr/>
        <p:txBody>
          <a:bodyPr/>
          <a:lstStyle>
            <a:lvl1pPr>
              <a:defRPr>
                <a:solidFill>
                  <a:srgbClr val="FFFFFF"/>
                </a:solidFill>
              </a:defRPr>
            </a:lvl1pPr>
          </a:lstStyle>
          <a:p>
            <a:endParaRPr lang="de-DE"/>
          </a:p>
        </p:txBody>
      </p:sp>
      <p:sp>
        <p:nvSpPr>
          <p:cNvPr id="3078" name="Rectangle 6"/>
          <p:cNvSpPr>
            <a:spLocks noGrp="1" noChangeArrowheads="1"/>
          </p:cNvSpPr>
          <p:nvPr>
            <p:ph type="sldNum" sz="quarter" idx="4"/>
          </p:nvPr>
        </p:nvSpPr>
        <p:spPr/>
        <p:txBody>
          <a:bodyPr/>
          <a:lstStyle>
            <a:lvl1pPr>
              <a:defRPr>
                <a:solidFill>
                  <a:srgbClr val="FFFFFF"/>
                </a:solidFill>
              </a:defRPr>
            </a:lvl1pPr>
          </a:lstStyle>
          <a:p>
            <a:fld id="{5069652E-DE82-44C2-865D-417127739E50}" type="slidenum">
              <a:rPr lang="de-DE" smtClean="0"/>
              <a:pPr/>
              <a:t>‹#›</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endParaRPr lang="en-US"/>
          </a:p>
        </p:txBody>
      </p:sp>
      <p:sp>
        <p:nvSpPr>
          <p:cNvPr id="5" name="Fußzeilenplatzhalter 4"/>
          <p:cNvSpPr>
            <a:spLocks noGrp="1"/>
          </p:cNvSpPr>
          <p:nvPr>
            <p:ph type="ftr" sz="quarter" idx="11"/>
          </p:nvPr>
        </p:nvSpPr>
        <p:spPr/>
        <p:txBody>
          <a:bodyPr/>
          <a:lstStyle>
            <a:lvl1pPr>
              <a:defRPr/>
            </a:lvl1pPr>
          </a:lstStyle>
          <a:p>
            <a:endParaRPr lang="en-US"/>
          </a:p>
        </p:txBody>
      </p:sp>
      <p:sp>
        <p:nvSpPr>
          <p:cNvPr id="6" name="Foliennummernplatzhalter 5"/>
          <p:cNvSpPr>
            <a:spLocks noGrp="1"/>
          </p:cNvSpPr>
          <p:nvPr>
            <p:ph type="sldNum" sz="quarter" idx="12"/>
          </p:nvPr>
        </p:nvSpPr>
        <p:spPr/>
        <p:txBody>
          <a:bodyPr/>
          <a:lstStyle>
            <a:lvl1pPr>
              <a:defRPr/>
            </a:lvl1pPr>
          </a:lstStyle>
          <a:p>
            <a:fld id="{08776157-FC22-4528-B4B7-E47FF915FA6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endParaRPr lang="en-US"/>
          </a:p>
        </p:txBody>
      </p:sp>
      <p:sp>
        <p:nvSpPr>
          <p:cNvPr id="5" name="Fußzeilenplatzhalter 4"/>
          <p:cNvSpPr>
            <a:spLocks noGrp="1"/>
          </p:cNvSpPr>
          <p:nvPr>
            <p:ph type="ftr" sz="quarter" idx="11"/>
          </p:nvPr>
        </p:nvSpPr>
        <p:spPr/>
        <p:txBody>
          <a:bodyPr/>
          <a:lstStyle>
            <a:lvl1pPr>
              <a:defRPr/>
            </a:lvl1pPr>
          </a:lstStyle>
          <a:p>
            <a:endParaRPr lang="en-US"/>
          </a:p>
        </p:txBody>
      </p:sp>
      <p:sp>
        <p:nvSpPr>
          <p:cNvPr id="6" name="Foliennummernplatzhalter 5"/>
          <p:cNvSpPr>
            <a:spLocks noGrp="1"/>
          </p:cNvSpPr>
          <p:nvPr>
            <p:ph type="sldNum" sz="quarter" idx="12"/>
          </p:nvPr>
        </p:nvSpPr>
        <p:spPr/>
        <p:txBody>
          <a:bodyPr/>
          <a:lstStyle>
            <a:lvl1pPr>
              <a:defRPr/>
            </a:lvl1pPr>
          </a:lstStyle>
          <a:p>
            <a:fld id="{BD014EF8-A292-40D0-8F64-32FD624EA2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endParaRPr lang="en-US"/>
          </a:p>
        </p:txBody>
      </p:sp>
      <p:sp>
        <p:nvSpPr>
          <p:cNvPr id="5" name="Fußzeilenplatzhalter 4"/>
          <p:cNvSpPr>
            <a:spLocks noGrp="1"/>
          </p:cNvSpPr>
          <p:nvPr>
            <p:ph type="ftr" sz="quarter" idx="11"/>
          </p:nvPr>
        </p:nvSpPr>
        <p:spPr/>
        <p:txBody>
          <a:bodyPr/>
          <a:lstStyle>
            <a:lvl1pPr>
              <a:defRPr/>
            </a:lvl1pPr>
          </a:lstStyle>
          <a:p>
            <a:endParaRPr lang="en-US"/>
          </a:p>
        </p:txBody>
      </p:sp>
      <p:sp>
        <p:nvSpPr>
          <p:cNvPr id="6" name="Foliennummernplatzhalter 5"/>
          <p:cNvSpPr>
            <a:spLocks noGrp="1"/>
          </p:cNvSpPr>
          <p:nvPr>
            <p:ph type="sldNum" sz="quarter" idx="12"/>
          </p:nvPr>
        </p:nvSpPr>
        <p:spPr/>
        <p:txBody>
          <a:bodyPr/>
          <a:lstStyle>
            <a:lvl1pPr>
              <a:defRPr/>
            </a:lvl1pPr>
          </a:lstStyle>
          <a:p>
            <a:fld id="{9F96E2CB-14FE-4AFD-B1B3-15528ABF8D7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endParaRPr lang="en-US"/>
          </a:p>
        </p:txBody>
      </p:sp>
      <p:sp>
        <p:nvSpPr>
          <p:cNvPr id="5" name="Fußzeilenplatzhalter 4"/>
          <p:cNvSpPr>
            <a:spLocks noGrp="1"/>
          </p:cNvSpPr>
          <p:nvPr>
            <p:ph type="ftr" sz="quarter" idx="11"/>
          </p:nvPr>
        </p:nvSpPr>
        <p:spPr/>
        <p:txBody>
          <a:bodyPr/>
          <a:lstStyle>
            <a:lvl1pPr>
              <a:defRPr/>
            </a:lvl1pPr>
          </a:lstStyle>
          <a:p>
            <a:endParaRPr lang="en-US"/>
          </a:p>
        </p:txBody>
      </p:sp>
      <p:sp>
        <p:nvSpPr>
          <p:cNvPr id="6" name="Foliennummernplatzhalter 5"/>
          <p:cNvSpPr>
            <a:spLocks noGrp="1"/>
          </p:cNvSpPr>
          <p:nvPr>
            <p:ph type="sldNum" sz="quarter" idx="12"/>
          </p:nvPr>
        </p:nvSpPr>
        <p:spPr/>
        <p:txBody>
          <a:bodyPr/>
          <a:lstStyle>
            <a:lvl1pPr>
              <a:defRPr/>
            </a:lvl1pPr>
          </a:lstStyle>
          <a:p>
            <a:fld id="{006E7F7B-BC5B-4E0D-82C1-D0F0E13CC08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746250"/>
            <a:ext cx="4038600" cy="4379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746250"/>
            <a:ext cx="4038600" cy="4379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lvl1pPr>
              <a:defRPr/>
            </a:lvl1pPr>
          </a:lstStyle>
          <a:p>
            <a:endParaRPr lang="en-US"/>
          </a:p>
        </p:txBody>
      </p:sp>
      <p:sp>
        <p:nvSpPr>
          <p:cNvPr id="6" name="Fußzeilenplatzhalter 5"/>
          <p:cNvSpPr>
            <a:spLocks noGrp="1"/>
          </p:cNvSpPr>
          <p:nvPr>
            <p:ph type="ftr" sz="quarter" idx="11"/>
          </p:nvPr>
        </p:nvSpPr>
        <p:spPr/>
        <p:txBody>
          <a:bodyPr/>
          <a:lstStyle>
            <a:lvl1pPr>
              <a:defRPr/>
            </a:lvl1pPr>
          </a:lstStyle>
          <a:p>
            <a:endParaRPr lang="en-US"/>
          </a:p>
        </p:txBody>
      </p:sp>
      <p:sp>
        <p:nvSpPr>
          <p:cNvPr id="7" name="Foliennummernplatzhalter 6"/>
          <p:cNvSpPr>
            <a:spLocks noGrp="1"/>
          </p:cNvSpPr>
          <p:nvPr>
            <p:ph type="sldNum" sz="quarter" idx="12"/>
          </p:nvPr>
        </p:nvSpPr>
        <p:spPr/>
        <p:txBody>
          <a:bodyPr/>
          <a:lstStyle>
            <a:lvl1pPr>
              <a:defRPr/>
            </a:lvl1pPr>
          </a:lstStyle>
          <a:p>
            <a:fld id="{ECC38274-E9FA-407D-99B0-382381CDA14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lvl1pPr>
              <a:defRPr/>
            </a:lvl1pPr>
          </a:lstStyle>
          <a:p>
            <a:endParaRPr lang="en-US"/>
          </a:p>
        </p:txBody>
      </p:sp>
      <p:sp>
        <p:nvSpPr>
          <p:cNvPr id="8" name="Fußzeilenplatzhalter 7"/>
          <p:cNvSpPr>
            <a:spLocks noGrp="1"/>
          </p:cNvSpPr>
          <p:nvPr>
            <p:ph type="ftr" sz="quarter" idx="11"/>
          </p:nvPr>
        </p:nvSpPr>
        <p:spPr/>
        <p:txBody>
          <a:bodyPr/>
          <a:lstStyle>
            <a:lvl1pPr>
              <a:defRPr/>
            </a:lvl1pPr>
          </a:lstStyle>
          <a:p>
            <a:endParaRPr lang="en-US"/>
          </a:p>
        </p:txBody>
      </p:sp>
      <p:sp>
        <p:nvSpPr>
          <p:cNvPr id="9" name="Foliennummernplatzhalter 8"/>
          <p:cNvSpPr>
            <a:spLocks noGrp="1"/>
          </p:cNvSpPr>
          <p:nvPr>
            <p:ph type="sldNum" sz="quarter" idx="12"/>
          </p:nvPr>
        </p:nvSpPr>
        <p:spPr/>
        <p:txBody>
          <a:bodyPr/>
          <a:lstStyle>
            <a:lvl1pPr>
              <a:defRPr/>
            </a:lvl1pPr>
          </a:lstStyle>
          <a:p>
            <a:fld id="{A6A7392C-7099-4888-9DF1-B8AFB367C7E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lvl1pPr>
              <a:defRPr/>
            </a:lvl1pPr>
          </a:lstStyle>
          <a:p>
            <a:endParaRPr lang="en-US"/>
          </a:p>
        </p:txBody>
      </p:sp>
      <p:sp>
        <p:nvSpPr>
          <p:cNvPr id="4" name="Fußzeilenplatzhalter 3"/>
          <p:cNvSpPr>
            <a:spLocks noGrp="1"/>
          </p:cNvSpPr>
          <p:nvPr>
            <p:ph type="ftr" sz="quarter" idx="11"/>
          </p:nvPr>
        </p:nvSpPr>
        <p:spPr/>
        <p:txBody>
          <a:bodyPr/>
          <a:lstStyle>
            <a:lvl1pPr>
              <a:defRPr/>
            </a:lvl1pPr>
          </a:lstStyle>
          <a:p>
            <a:endParaRPr lang="en-US"/>
          </a:p>
        </p:txBody>
      </p:sp>
      <p:sp>
        <p:nvSpPr>
          <p:cNvPr id="5" name="Foliennummernplatzhalter 4"/>
          <p:cNvSpPr>
            <a:spLocks noGrp="1"/>
          </p:cNvSpPr>
          <p:nvPr>
            <p:ph type="sldNum" sz="quarter" idx="12"/>
          </p:nvPr>
        </p:nvSpPr>
        <p:spPr/>
        <p:txBody>
          <a:bodyPr/>
          <a:lstStyle>
            <a:lvl1pPr>
              <a:defRPr/>
            </a:lvl1pPr>
          </a:lstStyle>
          <a:p>
            <a:fld id="{8284761A-BEF2-4123-AC47-A9C01F696E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endParaRPr lang="en-US"/>
          </a:p>
        </p:txBody>
      </p:sp>
      <p:sp>
        <p:nvSpPr>
          <p:cNvPr id="3" name="Fußzeilenplatzhalter 2"/>
          <p:cNvSpPr>
            <a:spLocks noGrp="1"/>
          </p:cNvSpPr>
          <p:nvPr>
            <p:ph type="ftr" sz="quarter" idx="11"/>
          </p:nvPr>
        </p:nvSpPr>
        <p:spPr/>
        <p:txBody>
          <a:bodyPr/>
          <a:lstStyle>
            <a:lvl1pPr>
              <a:defRPr/>
            </a:lvl1pPr>
          </a:lstStyle>
          <a:p>
            <a:endParaRPr lang="en-US"/>
          </a:p>
        </p:txBody>
      </p:sp>
      <p:sp>
        <p:nvSpPr>
          <p:cNvPr id="4" name="Foliennummernplatzhalter 3"/>
          <p:cNvSpPr>
            <a:spLocks noGrp="1"/>
          </p:cNvSpPr>
          <p:nvPr>
            <p:ph type="sldNum" sz="quarter" idx="12"/>
          </p:nvPr>
        </p:nvSpPr>
        <p:spPr/>
        <p:txBody>
          <a:bodyPr/>
          <a:lstStyle>
            <a:lvl1pPr>
              <a:defRPr/>
            </a:lvl1pPr>
          </a:lstStyle>
          <a:p>
            <a:fld id="{E4B9D2A2-4C58-4993-B9F8-D1F3120AAB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lvl1pPr>
              <a:defRPr/>
            </a:lvl1pPr>
          </a:lstStyle>
          <a:p>
            <a:endParaRPr lang="en-US"/>
          </a:p>
        </p:txBody>
      </p:sp>
      <p:sp>
        <p:nvSpPr>
          <p:cNvPr id="6" name="Fußzeilenplatzhalter 5"/>
          <p:cNvSpPr>
            <a:spLocks noGrp="1"/>
          </p:cNvSpPr>
          <p:nvPr>
            <p:ph type="ftr" sz="quarter" idx="11"/>
          </p:nvPr>
        </p:nvSpPr>
        <p:spPr/>
        <p:txBody>
          <a:bodyPr/>
          <a:lstStyle>
            <a:lvl1pPr>
              <a:defRPr/>
            </a:lvl1pPr>
          </a:lstStyle>
          <a:p>
            <a:endParaRPr lang="en-US"/>
          </a:p>
        </p:txBody>
      </p:sp>
      <p:sp>
        <p:nvSpPr>
          <p:cNvPr id="7" name="Foliennummernplatzhalter 6"/>
          <p:cNvSpPr>
            <a:spLocks noGrp="1"/>
          </p:cNvSpPr>
          <p:nvPr>
            <p:ph type="sldNum" sz="quarter" idx="12"/>
          </p:nvPr>
        </p:nvSpPr>
        <p:spPr/>
        <p:txBody>
          <a:bodyPr/>
          <a:lstStyle>
            <a:lvl1pPr>
              <a:defRPr/>
            </a:lvl1pPr>
          </a:lstStyle>
          <a:p>
            <a:fld id="{63B0757A-8D94-4457-9EFD-FE1226A4495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lvl1pPr>
              <a:defRPr/>
            </a:lvl1pPr>
          </a:lstStyle>
          <a:p>
            <a:endParaRPr lang="en-US"/>
          </a:p>
        </p:txBody>
      </p:sp>
      <p:sp>
        <p:nvSpPr>
          <p:cNvPr id="6" name="Fußzeilenplatzhalter 5"/>
          <p:cNvSpPr>
            <a:spLocks noGrp="1"/>
          </p:cNvSpPr>
          <p:nvPr>
            <p:ph type="ftr" sz="quarter" idx="11"/>
          </p:nvPr>
        </p:nvSpPr>
        <p:spPr/>
        <p:txBody>
          <a:bodyPr/>
          <a:lstStyle>
            <a:lvl1pPr>
              <a:defRPr/>
            </a:lvl1pPr>
          </a:lstStyle>
          <a:p>
            <a:endParaRPr lang="en-US"/>
          </a:p>
        </p:txBody>
      </p:sp>
      <p:sp>
        <p:nvSpPr>
          <p:cNvPr id="7" name="Foliennummernplatzhalter 6"/>
          <p:cNvSpPr>
            <a:spLocks noGrp="1"/>
          </p:cNvSpPr>
          <p:nvPr>
            <p:ph type="sldNum" sz="quarter" idx="12"/>
          </p:nvPr>
        </p:nvSpPr>
        <p:spPr/>
        <p:txBody>
          <a:bodyPr/>
          <a:lstStyle>
            <a:lvl1pPr>
              <a:defRPr/>
            </a:lvl1pPr>
          </a:lstStyle>
          <a:p>
            <a:fld id="{FE6D4460-4E9E-465A-A0D6-89AB41308E4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de-DE"/>
              <a:t>Titelmasterformat durch Klicken bearbeiten</a:t>
            </a:r>
            <a:endParaRPr lang="en-US"/>
          </a:p>
        </p:txBody>
      </p:sp>
      <p:sp>
        <p:nvSpPr>
          <p:cNvPr id="1027" name="Rectangle 3"/>
          <p:cNvSpPr>
            <a:spLocks noGrp="1" noChangeArrowheads="1"/>
          </p:cNvSpPr>
          <p:nvPr>
            <p:ph type="body" idx="1"/>
          </p:nvPr>
        </p:nvSpPr>
        <p:spPr bwMode="auto">
          <a:xfrm>
            <a:off x="457200" y="1746250"/>
            <a:ext cx="8229600" cy="43799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E45D88B-1C25-4E38-ACDB-25118E79B3D9}" type="slidenum">
              <a:rPr lang="en-US" smtClean="0"/>
              <a:pPr/>
              <a:t>‹#›</a:t>
            </a:fld>
            <a:endParaRPr lang="en-US"/>
          </a:p>
        </p:txBody>
      </p:sp>
    </p:spTree>
  </p:cSld>
  <p:clrMap bg1="dk2" tx1="lt1" bg2="dk1"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fontAlgn="base" hangingPunct="1">
        <a:spcBef>
          <a:spcPct val="0"/>
        </a:spcBef>
        <a:spcAft>
          <a:spcPct val="0"/>
        </a:spcAft>
        <a:defRPr sz="4000" b="1">
          <a:solidFill>
            <a:schemeClr val="tx2"/>
          </a:solidFill>
          <a:latin typeface="+mj-lt"/>
          <a:ea typeface="+mj-ea"/>
          <a:cs typeface="+mj-cs"/>
        </a:defRPr>
      </a:lvl1pPr>
      <a:lvl2pPr algn="ctr" rtl="0" eaLnBrk="1" fontAlgn="base" hangingPunct="1">
        <a:spcBef>
          <a:spcPct val="0"/>
        </a:spcBef>
        <a:spcAft>
          <a:spcPct val="0"/>
        </a:spcAft>
        <a:defRPr sz="4000" b="1">
          <a:solidFill>
            <a:schemeClr val="tx2"/>
          </a:solidFill>
          <a:latin typeface="Arial" charset="0"/>
        </a:defRPr>
      </a:lvl2pPr>
      <a:lvl3pPr algn="ctr" rtl="0" eaLnBrk="1" fontAlgn="base" hangingPunct="1">
        <a:spcBef>
          <a:spcPct val="0"/>
        </a:spcBef>
        <a:spcAft>
          <a:spcPct val="0"/>
        </a:spcAft>
        <a:defRPr sz="4000" b="1">
          <a:solidFill>
            <a:schemeClr val="tx2"/>
          </a:solidFill>
          <a:latin typeface="Arial" charset="0"/>
        </a:defRPr>
      </a:lvl3pPr>
      <a:lvl4pPr algn="ctr" rtl="0" eaLnBrk="1" fontAlgn="base" hangingPunct="1">
        <a:spcBef>
          <a:spcPct val="0"/>
        </a:spcBef>
        <a:spcAft>
          <a:spcPct val="0"/>
        </a:spcAft>
        <a:defRPr sz="4000" b="1">
          <a:solidFill>
            <a:schemeClr val="tx2"/>
          </a:solidFill>
          <a:latin typeface="Arial" charset="0"/>
        </a:defRPr>
      </a:lvl4pPr>
      <a:lvl5pPr algn="ctr" rtl="0" eaLnBrk="1" fontAlgn="base" hangingPunct="1">
        <a:spcBef>
          <a:spcPct val="0"/>
        </a:spcBef>
        <a:spcAft>
          <a:spcPct val="0"/>
        </a:spcAft>
        <a:defRPr sz="4000" b="1">
          <a:solidFill>
            <a:schemeClr val="tx2"/>
          </a:solidFill>
          <a:latin typeface="Arial" charset="0"/>
        </a:defRPr>
      </a:lvl5pPr>
      <a:lvl6pPr marL="457200" algn="ctr" rtl="0" eaLnBrk="1" fontAlgn="base" hangingPunct="1">
        <a:spcBef>
          <a:spcPct val="0"/>
        </a:spcBef>
        <a:spcAft>
          <a:spcPct val="0"/>
        </a:spcAft>
        <a:defRPr sz="4000" b="1">
          <a:solidFill>
            <a:schemeClr val="tx2"/>
          </a:solidFill>
          <a:latin typeface="Arial" charset="0"/>
        </a:defRPr>
      </a:lvl6pPr>
      <a:lvl7pPr marL="914400" algn="ctr" rtl="0" eaLnBrk="1" fontAlgn="base" hangingPunct="1">
        <a:spcBef>
          <a:spcPct val="0"/>
        </a:spcBef>
        <a:spcAft>
          <a:spcPct val="0"/>
        </a:spcAft>
        <a:defRPr sz="4000" b="1">
          <a:solidFill>
            <a:schemeClr val="tx2"/>
          </a:solidFill>
          <a:latin typeface="Arial" charset="0"/>
        </a:defRPr>
      </a:lvl7pPr>
      <a:lvl8pPr marL="1371600" algn="ctr" rtl="0" eaLnBrk="1" fontAlgn="base" hangingPunct="1">
        <a:spcBef>
          <a:spcPct val="0"/>
        </a:spcBef>
        <a:spcAft>
          <a:spcPct val="0"/>
        </a:spcAft>
        <a:defRPr sz="4000" b="1">
          <a:solidFill>
            <a:schemeClr val="tx2"/>
          </a:solidFill>
          <a:latin typeface="Arial" charset="0"/>
        </a:defRPr>
      </a:lvl8pPr>
      <a:lvl9pPr marL="1828800" algn="ctr" rtl="0" eaLnBrk="1" fontAlgn="base" hangingPunct="1">
        <a:spcBef>
          <a:spcPct val="0"/>
        </a:spcBef>
        <a:spcAft>
          <a:spcPct val="0"/>
        </a:spcAft>
        <a:defRPr sz="40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28596" y="685800"/>
            <a:ext cx="8331229" cy="1009650"/>
          </a:xfrm>
          <a:effectLst>
            <a:outerShdw blurRad="25400" dist="25400" dir="2700000" algn="ctr" rotWithShape="0">
              <a:srgbClr val="000000">
                <a:alpha val="50000"/>
              </a:srgbClr>
            </a:outerShdw>
          </a:effectLst>
        </p:spPr>
        <p:txBody>
          <a:bodyPr/>
          <a:lstStyle/>
          <a:p>
            <a:r>
              <a:rPr lang="en-US" sz="4000" dirty="0">
                <a:latin typeface="Liberation Sans" panose="020B0604020202020204" pitchFamily="34" charset="0"/>
                <a:ea typeface="Liberation Sans" panose="020B0604020202020204" pitchFamily="34" charset="0"/>
                <a:cs typeface="Liberation Sans" panose="020B0604020202020204" pitchFamily="34" charset="0"/>
              </a:rPr>
              <a:t>How Does God Speak with Us?</a:t>
            </a:r>
          </a:p>
        </p:txBody>
      </p:sp>
      <p:sp>
        <p:nvSpPr>
          <p:cNvPr id="3" name="Untertitel 2"/>
          <p:cNvSpPr>
            <a:spLocks noGrp="1"/>
          </p:cNvSpPr>
          <p:nvPr>
            <p:ph type="subTitle" idx="1"/>
          </p:nvPr>
        </p:nvSpPr>
        <p:spPr>
          <a:effectLst>
            <a:outerShdw blurRad="25400" dist="25400" dir="2700000" algn="ctr" rotWithShape="0">
              <a:srgbClr val="000000">
                <a:alpha val="50000"/>
              </a:srgbClr>
            </a:outerShdw>
          </a:effectLst>
        </p:spPr>
        <p:txBody>
          <a:bodyPr/>
          <a:lstStyle/>
          <a:p>
            <a:r>
              <a:rPr lang="en-US" b="1" dirty="0">
                <a:latin typeface="Liberation Sans" panose="020B0604020202020204" pitchFamily="34" charset="0"/>
                <a:ea typeface="Liberation Sans" panose="020B0604020202020204" pitchFamily="34" charset="0"/>
                <a:cs typeface="Liberation Sans" panose="020B0604020202020204" pitchFamily="34" charset="0"/>
              </a:rPr>
              <a:t>Part 4</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74638"/>
            <a:ext cx="9144000" cy="1143000"/>
          </a:xfrm>
        </p:spPr>
        <p:txBody>
          <a:bodyPr/>
          <a:lstStyle/>
          <a:p>
            <a:r>
              <a:rPr lang="en-US" sz="3200" dirty="0"/>
              <a:t>The Woman Who Did Not See the Treasure</a:t>
            </a:r>
          </a:p>
        </p:txBody>
      </p:sp>
      <p:sp>
        <p:nvSpPr>
          <p:cNvPr id="9" name="Inhaltsplatzhalter 8"/>
          <p:cNvSpPr>
            <a:spLocks noGrp="1"/>
          </p:cNvSpPr>
          <p:nvPr>
            <p:ph sz="half" idx="2"/>
          </p:nvPr>
        </p:nvSpPr>
        <p:spPr>
          <a:xfrm>
            <a:off x="4341892" y="1853291"/>
            <a:ext cx="4101606" cy="3600400"/>
          </a:xfrm>
        </p:spPr>
        <p:txBody>
          <a:bodyPr/>
          <a:lstStyle/>
          <a:p>
            <a:pPr marL="365760" indent="-274320">
              <a:spcBef>
                <a:spcPts val="1200"/>
              </a:spcBef>
            </a:pPr>
            <a:r>
              <a:rPr lang="en-US" sz="2400" dirty="0">
                <a:latin typeface="Liberation Sans Narrow" panose="020B0606020202030204" pitchFamily="34" charset="0"/>
              </a:rPr>
              <a:t>Jesus offers her the treasure. </a:t>
            </a:r>
            <a:r>
              <a:rPr lang="en-US" sz="1800" dirty="0">
                <a:latin typeface="Liberation Sans Narrow" panose="020B0606020202030204" pitchFamily="34" charset="0"/>
              </a:rPr>
              <a:t>John 4:10</a:t>
            </a:r>
            <a:endParaRPr lang="en-US" sz="2400" dirty="0">
              <a:latin typeface="Liberation Sans Narrow" panose="020B0606020202030204" pitchFamily="34" charset="0"/>
            </a:endParaRPr>
          </a:p>
          <a:p>
            <a:pPr marL="365760" indent="-274320">
              <a:spcBef>
                <a:spcPts val="1200"/>
              </a:spcBef>
            </a:pPr>
            <a:r>
              <a:rPr lang="en-US" sz="2400" dirty="0">
                <a:latin typeface="Liberation Sans Narrow" panose="020B0606020202030204" pitchFamily="34" charset="0"/>
              </a:rPr>
              <a:t>The woman looks back to the fathers. </a:t>
            </a:r>
            <a:r>
              <a:rPr lang="en-US" sz="1800" dirty="0">
                <a:latin typeface="Liberation Sans Narrow" panose="020B0606020202030204" pitchFamily="34" charset="0"/>
              </a:rPr>
              <a:t>John 4:12</a:t>
            </a:r>
          </a:p>
          <a:p>
            <a:pPr marL="365760" indent="-274320">
              <a:spcBef>
                <a:spcPts val="1200"/>
              </a:spcBef>
            </a:pPr>
            <a:r>
              <a:rPr lang="en-US" sz="2400" dirty="0">
                <a:latin typeface="Liberation Sans Narrow" panose="020B0606020202030204" pitchFamily="34" charset="0"/>
              </a:rPr>
              <a:t>The woman thinks about the future. </a:t>
            </a:r>
            <a:r>
              <a:rPr lang="en-US" sz="1800" dirty="0">
                <a:latin typeface="Liberation Sans Narrow" panose="020B0606020202030204" pitchFamily="34" charset="0"/>
              </a:rPr>
              <a:t>John 4:25</a:t>
            </a:r>
            <a:endParaRPr lang="en-US" sz="2400" dirty="0">
              <a:latin typeface="Liberation Sans Narrow" panose="020B0606020202030204" pitchFamily="34" charset="0"/>
            </a:endParaRPr>
          </a:p>
          <a:p>
            <a:pPr marL="365760" indent="-274320">
              <a:spcBef>
                <a:spcPts val="1200"/>
              </a:spcBef>
            </a:pPr>
            <a:r>
              <a:rPr lang="en-US" sz="2400" dirty="0">
                <a:latin typeface="Liberation Sans Narrow" panose="020B0606020202030204" pitchFamily="34" charset="0"/>
              </a:rPr>
              <a:t>But the messenger is present. </a:t>
            </a:r>
            <a:r>
              <a:rPr lang="en-US" sz="1800" dirty="0">
                <a:latin typeface="Liberation Sans Narrow" panose="020B0606020202030204" pitchFamily="34" charset="0"/>
              </a:rPr>
              <a:t>John 4:26; Romans 10:6, 8</a:t>
            </a:r>
            <a:endParaRPr lang="en-US" sz="2400" dirty="0">
              <a:latin typeface="Liberation Sans Narrow" panose="020B0606020202030204" pitchFamily="34" charset="0"/>
            </a:endParaRPr>
          </a:p>
        </p:txBody>
      </p:sp>
      <p:pic>
        <p:nvPicPr>
          <p:cNvPr id="10" name="Picture 3" descr="\\alpen\Grafik\02 All Pictures\Paintings\Religion\JES049.TIF"/>
          <p:cNvPicPr>
            <a:picLocks noGrp="1" noChangeAspect="1" noChangeArrowheads="1"/>
          </p:cNvPicPr>
          <p:nvPr>
            <p:ph sz="half" idx="1"/>
          </p:nvPr>
        </p:nvPicPr>
        <p:blipFill>
          <a:blip r:embed="rId2"/>
          <a:srcRect/>
          <a:stretch>
            <a:fillRect/>
          </a:stretch>
        </p:blipFill>
        <p:spPr bwMode="auto">
          <a:xfrm>
            <a:off x="645398" y="1732158"/>
            <a:ext cx="3710578" cy="392909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 calcmode="lin" valueType="num">
                                      <p:cBhvr>
                                        <p:cTn id="14" dur="1000" fill="hold"/>
                                        <p:tgtEl>
                                          <p:spTgt spid="9">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9">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9">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anim calcmode="lin" valueType="num">
                                      <p:cBhvr>
                                        <p:cTn id="21" dur="1000" fill="hold"/>
                                        <p:tgtEl>
                                          <p:spTgt spid="9">
                                            <p:txEl>
                                              <p:pRg st="1" end="1"/>
                                            </p:txEl>
                                          </p:spTgt>
                                        </p:tgtEl>
                                        <p:attrNameLst>
                                          <p:attrName>ppt_w</p:attrName>
                                        </p:attrNameLst>
                                      </p:cBhvr>
                                      <p:tavLst>
                                        <p:tav tm="0">
                                          <p:val>
                                            <p:strVal val="#ppt_w*0.70"/>
                                          </p:val>
                                        </p:tav>
                                        <p:tav tm="100000">
                                          <p:val>
                                            <p:strVal val="#ppt_w"/>
                                          </p:val>
                                        </p:tav>
                                      </p:tavLst>
                                    </p:anim>
                                    <p:anim calcmode="lin" valueType="num">
                                      <p:cBhvr>
                                        <p:cTn id="22" dur="1000" fill="hold"/>
                                        <p:tgtEl>
                                          <p:spTgt spid="9">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9">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9">
                                            <p:txEl>
                                              <p:pRg st="2" end="2"/>
                                            </p:txEl>
                                          </p:spTgt>
                                        </p:tgtEl>
                                        <p:attrNameLst>
                                          <p:attrName>style.visibility</p:attrName>
                                        </p:attrNameLst>
                                      </p:cBhvr>
                                      <p:to>
                                        <p:strVal val="visible"/>
                                      </p:to>
                                    </p:set>
                                    <p:anim calcmode="lin" valueType="num">
                                      <p:cBhvr>
                                        <p:cTn id="28" dur="1000" fill="hold"/>
                                        <p:tgtEl>
                                          <p:spTgt spid="9">
                                            <p:txEl>
                                              <p:pRg st="2" end="2"/>
                                            </p:txEl>
                                          </p:spTgt>
                                        </p:tgtEl>
                                        <p:attrNameLst>
                                          <p:attrName>ppt_w</p:attrName>
                                        </p:attrNameLst>
                                      </p:cBhvr>
                                      <p:tavLst>
                                        <p:tav tm="0">
                                          <p:val>
                                            <p:strVal val="#ppt_w*0.70"/>
                                          </p:val>
                                        </p:tav>
                                        <p:tav tm="100000">
                                          <p:val>
                                            <p:strVal val="#ppt_w"/>
                                          </p:val>
                                        </p:tav>
                                      </p:tavLst>
                                    </p:anim>
                                    <p:anim calcmode="lin" valueType="num">
                                      <p:cBhvr>
                                        <p:cTn id="29" dur="1000" fill="hold"/>
                                        <p:tgtEl>
                                          <p:spTgt spid="9">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9">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9">
                                            <p:txEl>
                                              <p:pRg st="3" end="3"/>
                                            </p:txEl>
                                          </p:spTgt>
                                        </p:tgtEl>
                                        <p:attrNameLst>
                                          <p:attrName>style.visibility</p:attrName>
                                        </p:attrNameLst>
                                      </p:cBhvr>
                                      <p:to>
                                        <p:strVal val="visible"/>
                                      </p:to>
                                    </p:set>
                                    <p:anim calcmode="lin" valueType="num">
                                      <p:cBhvr>
                                        <p:cTn id="35" dur="1000" fill="hold"/>
                                        <p:tgtEl>
                                          <p:spTgt spid="9">
                                            <p:txEl>
                                              <p:pRg st="3" end="3"/>
                                            </p:txEl>
                                          </p:spTgt>
                                        </p:tgtEl>
                                        <p:attrNameLst>
                                          <p:attrName>ppt_w</p:attrName>
                                        </p:attrNameLst>
                                      </p:cBhvr>
                                      <p:tavLst>
                                        <p:tav tm="0">
                                          <p:val>
                                            <p:strVal val="#ppt_w*0.70"/>
                                          </p:val>
                                        </p:tav>
                                        <p:tav tm="100000">
                                          <p:val>
                                            <p:strVal val="#ppt_w"/>
                                          </p:val>
                                        </p:tav>
                                      </p:tavLst>
                                    </p:anim>
                                    <p:anim calcmode="lin" valueType="num">
                                      <p:cBhvr>
                                        <p:cTn id="36" dur="1000" fill="hold"/>
                                        <p:tgtEl>
                                          <p:spTgt spid="9">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3600" dirty="0">
                <a:latin typeface="Liberation Sans" panose="020B0604020202020204" pitchFamily="34" charset="0"/>
                <a:ea typeface="Liberation Sans" panose="020B0604020202020204" pitchFamily="34" charset="0"/>
                <a:cs typeface="Liberation Sans" panose="020B0604020202020204" pitchFamily="34" charset="0"/>
              </a:rPr>
              <a:t>A Seemingly Worthless Field</a:t>
            </a:r>
          </a:p>
        </p:txBody>
      </p:sp>
      <p:sp>
        <p:nvSpPr>
          <p:cNvPr id="4" name="Inhaltsplatzhalter 3"/>
          <p:cNvSpPr>
            <a:spLocks noGrp="1"/>
          </p:cNvSpPr>
          <p:nvPr>
            <p:ph sz="half" idx="2"/>
          </p:nvPr>
        </p:nvSpPr>
        <p:spPr>
          <a:xfrm>
            <a:off x="5436096" y="2214555"/>
            <a:ext cx="3075150" cy="3230670"/>
          </a:xfrm>
        </p:spPr>
        <p:txBody>
          <a:bodyPr/>
          <a:lstStyle/>
          <a:p>
            <a:pPr marL="0" indent="0">
              <a:buNone/>
            </a:pPr>
            <a:r>
              <a:rPr lang="en-US" sz="2400" dirty="0">
                <a:latin typeface="Liberation Sans Narrow" panose="020B0606020202030204" pitchFamily="34" charset="0"/>
              </a:rPr>
              <a:t>“Again, the kingdom of heaven is like treasure hidden in a field, which a man found and hid; and for joy over it he goes and sells all that he has and buys that field.”</a:t>
            </a:r>
          </a:p>
          <a:p>
            <a:pPr marL="0" indent="0">
              <a:buNone/>
            </a:pPr>
            <a:r>
              <a:rPr lang="en-US" sz="1800" baseline="0" dirty="0">
                <a:latin typeface="Liberation Sans Narrow" panose="020B0606020202030204" pitchFamily="34" charset="0"/>
              </a:rPr>
              <a:t>Matthew 13:44</a:t>
            </a:r>
          </a:p>
          <a:p>
            <a:endParaRPr lang="en-US" sz="2400" dirty="0">
              <a:latin typeface="Liberation Sans Narrow" panose="020B0606020202030204" pitchFamily="34" charset="0"/>
            </a:endParaRPr>
          </a:p>
        </p:txBody>
      </p:sp>
      <p:pic>
        <p:nvPicPr>
          <p:cNvPr id="8194" name="Picture 2" descr="\\Alpen\Grafik\02 All Pictures\Photos\Motives\Plants\Plants General\PIC_0299.JPG"/>
          <p:cNvPicPr>
            <a:picLocks noGrp="1" noChangeAspect="1" noChangeArrowheads="1"/>
          </p:cNvPicPr>
          <p:nvPr>
            <p:ph sz="half" idx="1"/>
          </p:nvPr>
        </p:nvPicPr>
        <p:blipFill>
          <a:blip r:embed="rId2" cstate="print"/>
          <a:srcRect/>
          <a:stretch>
            <a:fillRect/>
          </a:stretch>
        </p:blipFill>
        <p:spPr bwMode="auto">
          <a:xfrm>
            <a:off x="574872" y="2207425"/>
            <a:ext cx="4535052" cy="3401289"/>
          </a:xfrm>
          <a:prstGeom prst="rect">
            <a:avLst/>
          </a:prstGeom>
          <a:noFill/>
          <a:ln w="31750">
            <a:solidFill>
              <a:srgbClr val="FFC000"/>
            </a:solidFill>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p:cTn id="7" dur="1000" fill="hold"/>
                                        <p:tgtEl>
                                          <p:spTgt spid="8194"/>
                                        </p:tgtEl>
                                        <p:attrNameLst>
                                          <p:attrName>ppt_w</p:attrName>
                                        </p:attrNameLst>
                                      </p:cBhvr>
                                      <p:tavLst>
                                        <p:tav tm="0">
                                          <p:val>
                                            <p:strVal val="#ppt_w*0.70"/>
                                          </p:val>
                                        </p:tav>
                                        <p:tav tm="100000">
                                          <p:val>
                                            <p:strVal val="#ppt_w"/>
                                          </p:val>
                                        </p:tav>
                                      </p:tavLst>
                                    </p:anim>
                                    <p:anim calcmode="lin" valueType="num">
                                      <p:cBhvr>
                                        <p:cTn id="8" dur="1000" fill="hold"/>
                                        <p:tgtEl>
                                          <p:spTgt spid="8194"/>
                                        </p:tgtEl>
                                        <p:attrNameLst>
                                          <p:attrName>ppt_h</p:attrName>
                                        </p:attrNameLst>
                                      </p:cBhvr>
                                      <p:tavLst>
                                        <p:tav tm="0">
                                          <p:val>
                                            <p:strVal val="#ppt_h"/>
                                          </p:val>
                                        </p:tav>
                                        <p:tav tm="100000">
                                          <p:val>
                                            <p:strVal val="#ppt_h"/>
                                          </p:val>
                                        </p:tav>
                                      </p:tavLst>
                                    </p:anim>
                                    <p:animEffect transition="in" filter="fade">
                                      <p:cBhvr>
                                        <p:cTn id="9" dur="1000"/>
                                        <p:tgtEl>
                                          <p:spTgt spid="819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p:cTn id="21" dur="1000" fill="hold"/>
                                        <p:tgtEl>
                                          <p:spTgt spid="4">
                                            <p:txEl>
                                              <p:pRg st="1" end="1"/>
                                            </p:txEl>
                                          </p:spTgt>
                                        </p:tgtEl>
                                        <p:attrNameLst>
                                          <p:attrName>ppt_w</p:attrName>
                                        </p:attrNameLst>
                                      </p:cBhvr>
                                      <p:tavLst>
                                        <p:tav tm="0">
                                          <p:val>
                                            <p:strVal val="#ppt_w*0.70"/>
                                          </p:val>
                                        </p:tav>
                                        <p:tav tm="100000">
                                          <p:val>
                                            <p:strVal val="#ppt_w"/>
                                          </p:val>
                                        </p:tav>
                                      </p:tavLst>
                                    </p:anim>
                                    <p:anim calcmode="lin" valueType="num">
                                      <p:cBhvr>
                                        <p:cTn id="22" dur="1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3600" dirty="0">
                <a:latin typeface="Liberation Sans" panose="020B0604020202020204" pitchFamily="34" charset="0"/>
                <a:ea typeface="Liberation Sans" panose="020B0604020202020204" pitchFamily="34" charset="0"/>
                <a:cs typeface="Liberation Sans" panose="020B0604020202020204" pitchFamily="34" charset="0"/>
              </a:rPr>
              <a:t>The Treasure Revealed</a:t>
            </a:r>
          </a:p>
        </p:txBody>
      </p:sp>
      <p:sp>
        <p:nvSpPr>
          <p:cNvPr id="4" name="Inhaltsplatzhalter 3"/>
          <p:cNvSpPr>
            <a:spLocks noGrp="1"/>
          </p:cNvSpPr>
          <p:nvPr>
            <p:ph sz="half" idx="2"/>
          </p:nvPr>
        </p:nvSpPr>
        <p:spPr>
          <a:xfrm>
            <a:off x="4429124" y="1813987"/>
            <a:ext cx="3907335" cy="3914998"/>
          </a:xfrm>
        </p:spPr>
        <p:txBody>
          <a:bodyPr/>
          <a:lstStyle/>
          <a:p>
            <a:pPr marL="0" indent="0">
              <a:buNone/>
            </a:pPr>
            <a:r>
              <a:rPr lang="en-US" sz="2400" dirty="0">
                <a:latin typeface="Liberation Sans Narrow" panose="020B0606020202030204" pitchFamily="34" charset="0"/>
              </a:rPr>
              <a:t>“…the mystery which has been hidden from ages and from generations, but now has been revealed to His saints. To them God willed to make known what are the riches of the glory of this mystery among the Gentiles: which is Christ in you, the hope of glory.” </a:t>
            </a:r>
            <a:r>
              <a:rPr lang="en-US" sz="1800" baseline="0" dirty="0">
                <a:latin typeface="Liberation Sans Narrow" panose="020B0606020202030204" pitchFamily="34" charset="0"/>
              </a:rPr>
              <a:t>Colossians 1:26-27</a:t>
            </a:r>
          </a:p>
        </p:txBody>
      </p:sp>
      <p:pic>
        <p:nvPicPr>
          <p:cNvPr id="6146" name="Picture 2"/>
          <p:cNvPicPr>
            <a:picLocks noGrp="1" noChangeAspect="1" noChangeArrowheads="1"/>
          </p:cNvPicPr>
          <p:nvPr>
            <p:ph sz="half" idx="1"/>
          </p:nvPr>
        </p:nvPicPr>
        <p:blipFill>
          <a:blip r:embed="rId2" cstate="print"/>
          <a:srcRect/>
          <a:stretch>
            <a:fillRect/>
          </a:stretch>
        </p:blipFill>
        <p:spPr bwMode="auto">
          <a:xfrm>
            <a:off x="807541" y="1746250"/>
            <a:ext cx="3337918" cy="4379913"/>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1000" fill="hold"/>
                                        <p:tgtEl>
                                          <p:spTgt spid="6146"/>
                                        </p:tgtEl>
                                        <p:attrNameLst>
                                          <p:attrName>ppt_w</p:attrName>
                                        </p:attrNameLst>
                                      </p:cBhvr>
                                      <p:tavLst>
                                        <p:tav tm="0">
                                          <p:val>
                                            <p:strVal val="#ppt_w*0.70"/>
                                          </p:val>
                                        </p:tav>
                                        <p:tav tm="100000">
                                          <p:val>
                                            <p:strVal val="#ppt_w"/>
                                          </p:val>
                                        </p:tav>
                                      </p:tavLst>
                                    </p:anim>
                                    <p:anim calcmode="lin" valueType="num">
                                      <p:cBhvr>
                                        <p:cTn id="8" dur="1000" fill="hold"/>
                                        <p:tgtEl>
                                          <p:spTgt spid="6146"/>
                                        </p:tgtEl>
                                        <p:attrNameLst>
                                          <p:attrName>ppt_h</p:attrName>
                                        </p:attrNameLst>
                                      </p:cBhvr>
                                      <p:tavLst>
                                        <p:tav tm="0">
                                          <p:val>
                                            <p:strVal val="#ppt_h"/>
                                          </p:val>
                                        </p:tav>
                                        <p:tav tm="100000">
                                          <p:val>
                                            <p:strVal val="#ppt_h"/>
                                          </p:val>
                                        </p:tav>
                                      </p:tavLst>
                                    </p:anim>
                                    <p:animEffect transition="in" filter="fade">
                                      <p:cBhvr>
                                        <p:cTn id="9" dur="1000"/>
                                        <p:tgtEl>
                                          <p:spTgt spid="6146"/>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effectLst>
            <a:outerShdw blurRad="25400" dist="25400" dir="2700000" algn="ctr" rotWithShape="0">
              <a:srgbClr val="000000">
                <a:alpha val="50000"/>
              </a:srgbClr>
            </a:outerShdw>
          </a:effectLst>
        </p:spPr>
        <p:txBody>
          <a:bodyPr/>
          <a:lstStyle/>
          <a:p>
            <a:r>
              <a:rPr lang="en-US" sz="3600" dirty="0">
                <a:latin typeface="Liberation Sans" panose="020B0604020202020204" pitchFamily="34" charset="0"/>
                <a:ea typeface="Liberation Sans" panose="020B0604020202020204" pitchFamily="34" charset="0"/>
                <a:cs typeface="Liberation Sans" panose="020B0604020202020204" pitchFamily="34" charset="0"/>
              </a:rPr>
              <a:t>The Treasure in a Fragile Vessel</a:t>
            </a:r>
          </a:p>
        </p:txBody>
      </p:sp>
      <p:sp>
        <p:nvSpPr>
          <p:cNvPr id="4" name="Inhaltsplatzhalter 3"/>
          <p:cNvSpPr>
            <a:spLocks noGrp="1"/>
          </p:cNvSpPr>
          <p:nvPr>
            <p:ph sz="half" idx="2"/>
          </p:nvPr>
        </p:nvSpPr>
        <p:spPr>
          <a:xfrm>
            <a:off x="4570290" y="2276872"/>
            <a:ext cx="3746126" cy="3050902"/>
          </a:xfrm>
          <a:effectLst>
            <a:outerShdw blurRad="25400" dist="25400" dir="2700000" algn="ctr" rotWithShape="0">
              <a:srgbClr val="000000">
                <a:alpha val="50000"/>
              </a:srgbClr>
            </a:outerShdw>
          </a:effectLst>
        </p:spPr>
        <p:txBody>
          <a:bodyPr/>
          <a:lstStyle/>
          <a:p>
            <a:pPr marL="0" indent="0">
              <a:spcBef>
                <a:spcPts val="0"/>
              </a:spcBef>
              <a:buNone/>
            </a:pPr>
            <a:r>
              <a:rPr lang="en-US" sz="2000" dirty="0">
                <a:latin typeface="Liberation Sans Narrow" panose="020B0606020202030204" pitchFamily="34" charset="0"/>
              </a:rPr>
              <a:t>“God…has made this light shine in our hearts so we could know the glory of God that is seen in the face of Jesus Christ. We now have this light shining in our hearts, but we ourselves are like fragile clay jars containing this great treasure. This makes it clear that our great power is from God, not from ourselves.” </a:t>
            </a:r>
            <a:r>
              <a:rPr lang="en-US" sz="1600" dirty="0">
                <a:latin typeface="Liberation Sans Narrow" panose="020B0606020202030204" pitchFamily="34" charset="0"/>
              </a:rPr>
              <a:t>2 Corinthians 4:6-7 (NLT)</a:t>
            </a:r>
            <a:endParaRPr lang="en-US" sz="2000" dirty="0">
              <a:latin typeface="Liberation Sans Narrow" panose="020B0606020202030204" pitchFamily="34" charset="0"/>
            </a:endParaRPr>
          </a:p>
        </p:txBody>
      </p:sp>
      <p:pic>
        <p:nvPicPr>
          <p:cNvPr id="5" name="Picture 2"/>
          <p:cNvPicPr>
            <a:picLocks noGrp="1" noChangeAspect="1" noChangeArrowheads="1"/>
          </p:cNvPicPr>
          <p:nvPr>
            <p:ph sz="half" idx="1"/>
          </p:nvPr>
        </p:nvPicPr>
        <p:blipFill>
          <a:blip r:embed="rId2" cstate="print"/>
          <a:srcRect/>
          <a:stretch>
            <a:fillRect/>
          </a:stretch>
        </p:blipFill>
        <p:spPr bwMode="auto">
          <a:xfrm>
            <a:off x="874042" y="1746250"/>
            <a:ext cx="3337918" cy="4379913"/>
          </a:xfrm>
          <a:prstGeom prst="rect">
            <a:avLst/>
          </a:prstGeom>
          <a:noFill/>
          <a:ln w="31750">
            <a:solidFill>
              <a:srgbClr val="FFC000"/>
            </a:solid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US" dirty="0">
                <a:latin typeface="Liberation Sans" panose="020B0604020202020204" pitchFamily="34" charset="0"/>
                <a:ea typeface="Liberation Sans" panose="020B0604020202020204" pitchFamily="34" charset="0"/>
                <a:cs typeface="Liberation Sans" panose="020B0604020202020204" pitchFamily="34" charset="0"/>
              </a:rPr>
              <a:t>Dig Deeper</a:t>
            </a:r>
          </a:p>
        </p:txBody>
      </p:sp>
      <p:sp>
        <p:nvSpPr>
          <p:cNvPr id="6" name="Inhaltsplatzhalter 5"/>
          <p:cNvSpPr>
            <a:spLocks noGrp="1"/>
          </p:cNvSpPr>
          <p:nvPr>
            <p:ph idx="1"/>
          </p:nvPr>
        </p:nvSpPr>
        <p:spPr>
          <a:xfrm>
            <a:off x="1916171" y="1881723"/>
            <a:ext cx="5392133" cy="2762870"/>
          </a:xfrm>
        </p:spPr>
        <p:txBody>
          <a:bodyPr/>
          <a:lstStyle/>
          <a:p>
            <a:pPr marL="457200" indent="-365760">
              <a:buFont typeface="+mj-lt"/>
              <a:buAutoNum type="arabicPeriod"/>
            </a:pPr>
            <a:r>
              <a:rPr lang="en-US" dirty="0">
                <a:latin typeface="Liberation Sans Narrow" panose="020B0606020202030204" pitchFamily="34" charset="0"/>
              </a:rPr>
              <a:t>Why does God not give us the treasure in a better package?</a:t>
            </a:r>
          </a:p>
          <a:p>
            <a:pPr marL="457200" indent="-365760">
              <a:spcBef>
                <a:spcPts val="1800"/>
              </a:spcBef>
              <a:buFont typeface="+mj-lt"/>
              <a:buAutoNum type="arabicPeriod"/>
            </a:pPr>
            <a:r>
              <a:rPr lang="en-US" dirty="0">
                <a:latin typeface="Liberation Sans Narrow" panose="020B0606020202030204" pitchFamily="34" charset="0"/>
              </a:rPr>
              <a:t>How can we see the treasure</a:t>
            </a:r>
            <a:br>
              <a:rPr lang="en-US" dirty="0">
                <a:latin typeface="Liberation Sans Narrow" panose="020B0606020202030204" pitchFamily="34" charset="0"/>
              </a:rPr>
            </a:br>
            <a:r>
              <a:rPr lang="en-US" dirty="0">
                <a:latin typeface="Liberation Sans Narrow" panose="020B0606020202030204" pitchFamily="34" charset="0"/>
              </a:rPr>
              <a:t>in an ordinary, fragile vessel?</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6">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 calcmode="lin" valueType="num">
                                      <p:cBhvr>
                                        <p:cTn id="14" dur="1000" fill="hold"/>
                                        <p:tgtEl>
                                          <p:spTgt spid="6">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6">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28596" y="685800"/>
            <a:ext cx="8331229" cy="1009650"/>
          </a:xfrm>
          <a:effectLst>
            <a:outerShdw blurRad="25400" dist="25400" dir="2700000" algn="ctr" rotWithShape="0">
              <a:srgbClr val="000000">
                <a:alpha val="50000"/>
              </a:srgbClr>
            </a:outerShdw>
          </a:effectLst>
        </p:spPr>
        <p:txBody>
          <a:bodyPr/>
          <a:lstStyle/>
          <a:p>
            <a:r>
              <a:rPr lang="en-US" sz="4000" dirty="0">
                <a:latin typeface="Liberation Sans" panose="020B0604020202020204" pitchFamily="34" charset="0"/>
                <a:ea typeface="Liberation Sans" panose="020B0604020202020204" pitchFamily="34" charset="0"/>
                <a:cs typeface="Liberation Sans" panose="020B0604020202020204" pitchFamily="34" charset="0"/>
              </a:rPr>
              <a:t>How Does God Speak with Us?</a:t>
            </a:r>
          </a:p>
        </p:txBody>
      </p:sp>
      <p:sp>
        <p:nvSpPr>
          <p:cNvPr id="3" name="Untertitel 2"/>
          <p:cNvSpPr>
            <a:spLocks noGrp="1"/>
          </p:cNvSpPr>
          <p:nvPr>
            <p:ph type="subTitle" idx="1"/>
          </p:nvPr>
        </p:nvSpPr>
        <p:spPr>
          <a:xfrm>
            <a:off x="1188696" y="1695450"/>
            <a:ext cx="6929485" cy="1090608"/>
          </a:xfrm>
          <a:effectLst>
            <a:outerShdw blurRad="25400" dist="25400" dir="2700000" algn="ctr" rotWithShape="0">
              <a:srgbClr val="000000">
                <a:alpha val="50000"/>
              </a:srgbClr>
            </a:outerShdw>
          </a:effectLst>
        </p:spPr>
        <p:txBody>
          <a:bodyPr/>
          <a:lstStyle/>
          <a:p>
            <a:r>
              <a:rPr lang="en-US" b="1" dirty="0">
                <a:latin typeface="Liberation Sans" panose="020B0604020202020204" pitchFamily="34" charset="0"/>
                <a:ea typeface="Liberation Sans" panose="020B0604020202020204" pitchFamily="34" charset="0"/>
                <a:cs typeface="Liberation Sans" panose="020B0604020202020204" pitchFamily="34" charset="0"/>
              </a:rPr>
              <a:t>Part 4 </a:t>
            </a:r>
          </a:p>
          <a:p>
            <a:pPr marL="1074738" indent="-1074738"/>
            <a:r>
              <a:rPr lang="en-US" b="1" dirty="0">
                <a:latin typeface="Liberation Sans" panose="020B0604020202020204" pitchFamily="34" charset="0"/>
                <a:ea typeface="Liberation Sans" panose="020B0604020202020204" pitchFamily="34" charset="0"/>
                <a:cs typeface="Liberation Sans" panose="020B0604020202020204" pitchFamily="34" charset="0"/>
              </a:rPr>
              <a:t>The Treasure in a Very Ordinary Vessel</a:t>
            </a: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41784"/>
            <a:ext cx="8229600" cy="1143000"/>
          </a:xfrm>
        </p:spPr>
        <p:txBody>
          <a:bodyPr/>
          <a:lstStyle/>
          <a:p>
            <a:r>
              <a:rPr lang="en-US" dirty="0">
                <a:latin typeface="Liberation Sans" panose="020B0604020202020204" pitchFamily="34" charset="0"/>
                <a:ea typeface="Liberation Sans" panose="020B0604020202020204" pitchFamily="34" charset="0"/>
                <a:cs typeface="Liberation Sans" panose="020B0604020202020204" pitchFamily="34" charset="0"/>
              </a:rPr>
              <a:t>God Speaks With Us</a:t>
            </a:r>
          </a:p>
        </p:txBody>
      </p:sp>
      <p:sp>
        <p:nvSpPr>
          <p:cNvPr id="24" name="Richtungspfeil 23"/>
          <p:cNvSpPr/>
          <p:nvPr/>
        </p:nvSpPr>
        <p:spPr>
          <a:xfrm>
            <a:off x="1665272" y="1772816"/>
            <a:ext cx="2571768" cy="928694"/>
          </a:xfrm>
          <a:prstGeom prst="homePlate">
            <a:avLst/>
          </a:prstGeom>
        </p:spPr>
        <p:style>
          <a:lnRef idx="0">
            <a:schemeClr val="dk1"/>
          </a:lnRef>
          <a:fillRef idx="3">
            <a:schemeClr val="dk1"/>
          </a:fillRef>
          <a:effectRef idx="3">
            <a:schemeClr val="dk1"/>
          </a:effectRef>
          <a:fontRef idx="minor">
            <a:schemeClr val="lt1"/>
          </a:fontRef>
        </p:style>
        <p:txBody>
          <a:bodyPr lIns="180000" rtlCol="0" anchor="ctr"/>
          <a:lstStyle/>
          <a:p>
            <a:r>
              <a:rPr lang="en-US" sz="2400" dirty="0">
                <a:effectLst>
                  <a:outerShdw blurRad="50800" dist="38100" dir="18900000" algn="bl" rotWithShape="0">
                    <a:prstClr val="black">
                      <a:alpha val="40000"/>
                    </a:prstClr>
                  </a:outerShdw>
                </a:effectLst>
                <a:latin typeface="Liberation Sans" panose="020B0604020202020204" pitchFamily="34" charset="0"/>
                <a:ea typeface="Liberation Sans" panose="020B0604020202020204" pitchFamily="34" charset="0"/>
                <a:cs typeface="Liberation Sans" panose="020B0604020202020204" pitchFamily="34" charset="0"/>
              </a:rPr>
              <a:t>Through a Messenger</a:t>
            </a:r>
          </a:p>
        </p:txBody>
      </p:sp>
      <p:sp>
        <p:nvSpPr>
          <p:cNvPr id="25" name="Textfeld 24"/>
          <p:cNvSpPr txBox="1"/>
          <p:nvPr/>
        </p:nvSpPr>
        <p:spPr>
          <a:xfrm>
            <a:off x="1783068" y="2798349"/>
            <a:ext cx="2286016" cy="1015663"/>
          </a:xfrm>
          <a:prstGeom prst="rect">
            <a:avLst/>
          </a:prstGeom>
          <a:noFill/>
          <a:effectLst>
            <a:outerShdw blurRad="25400" dist="25400" dir="2700000" algn="ctr" rotWithShape="0">
              <a:srgbClr val="000000">
                <a:alpha val="50000"/>
              </a:srgbClr>
            </a:outerShdw>
          </a:effectLst>
        </p:spPr>
        <p:txBody>
          <a:bodyPr wrap="square" rtlCol="0">
            <a:spAutoFit/>
          </a:bodyPr>
          <a:lstStyle/>
          <a:p>
            <a:pPr marL="182563" indent="-182563">
              <a:buFont typeface="Arial" pitchFamily="34" charset="0"/>
              <a:buChar char="•"/>
            </a:pPr>
            <a:r>
              <a:rPr lang="en-US" sz="2000" dirty="0">
                <a:latin typeface="Liberation Sans" panose="020B0604020202020204" pitchFamily="34" charset="0"/>
                <a:ea typeface="Liberation Sans" panose="020B0604020202020204" pitchFamily="34" charset="0"/>
                <a:cs typeface="Liberation Sans" panose="020B0604020202020204" pitchFamily="34" charset="0"/>
              </a:rPr>
              <a:t>Nature</a:t>
            </a:r>
          </a:p>
          <a:p>
            <a:pPr marL="182563" indent="-182563">
              <a:buFont typeface="Arial" pitchFamily="34" charset="0"/>
              <a:buChar char="•"/>
            </a:pPr>
            <a:r>
              <a:rPr lang="en-US" sz="2000" dirty="0">
                <a:latin typeface="Liberation Sans" panose="020B0604020202020204" pitchFamily="34" charset="0"/>
                <a:ea typeface="Liberation Sans" panose="020B0604020202020204" pitchFamily="34" charset="0"/>
                <a:cs typeface="Liberation Sans" panose="020B0604020202020204" pitchFamily="34" charset="0"/>
              </a:rPr>
              <a:t>A Prophet</a:t>
            </a:r>
          </a:p>
          <a:p>
            <a:pPr marL="182563" indent="-182563">
              <a:buFont typeface="Arial" pitchFamily="34" charset="0"/>
              <a:buChar char="•"/>
            </a:pPr>
            <a:r>
              <a:rPr lang="en-US" sz="2000" dirty="0">
                <a:latin typeface="Liberation Sans" panose="020B0604020202020204" pitchFamily="34" charset="0"/>
                <a:ea typeface="Liberation Sans" panose="020B0604020202020204" pitchFamily="34" charset="0"/>
                <a:cs typeface="Liberation Sans" panose="020B0604020202020204" pitchFamily="34" charset="0"/>
              </a:rPr>
              <a:t>A Messenger</a:t>
            </a:r>
          </a:p>
        </p:txBody>
      </p:sp>
      <p:sp>
        <p:nvSpPr>
          <p:cNvPr id="26" name="Rechteck 25"/>
          <p:cNvSpPr/>
          <p:nvPr/>
        </p:nvSpPr>
        <p:spPr>
          <a:xfrm>
            <a:off x="4951420" y="1772816"/>
            <a:ext cx="2428892" cy="928694"/>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2400" dirty="0">
                <a:effectLst>
                  <a:outerShdw blurRad="50800" dist="38100" dir="18900000" algn="bl" rotWithShape="0">
                    <a:prstClr val="black">
                      <a:alpha val="40000"/>
                    </a:prstClr>
                  </a:outerShdw>
                </a:effectLst>
                <a:latin typeface="Liberation Sans" panose="020B0604020202020204" pitchFamily="34" charset="0"/>
                <a:ea typeface="Liberation Sans" panose="020B0604020202020204" pitchFamily="34" charset="0"/>
                <a:cs typeface="Liberation Sans" panose="020B0604020202020204" pitchFamily="34" charset="0"/>
              </a:rPr>
              <a:t>The Word</a:t>
            </a:r>
            <a:br>
              <a:rPr lang="en-US" sz="2400" dirty="0">
                <a:effectLst>
                  <a:outerShdw blurRad="50800" dist="38100" dir="18900000" algn="bl" rotWithShape="0">
                    <a:prstClr val="black">
                      <a:alpha val="40000"/>
                    </a:prstClr>
                  </a:outerShdw>
                </a:effectLst>
                <a:latin typeface="Liberation Sans" panose="020B0604020202020204" pitchFamily="34" charset="0"/>
                <a:ea typeface="Liberation Sans" panose="020B0604020202020204" pitchFamily="34" charset="0"/>
                <a:cs typeface="Liberation Sans" panose="020B0604020202020204" pitchFamily="34" charset="0"/>
              </a:rPr>
            </a:br>
            <a:r>
              <a:rPr lang="en-US" sz="2400" dirty="0">
                <a:effectLst>
                  <a:outerShdw blurRad="50800" dist="38100" dir="18900000" algn="bl" rotWithShape="0">
                    <a:prstClr val="black">
                      <a:alpha val="40000"/>
                    </a:prstClr>
                  </a:outerShdw>
                </a:effectLst>
                <a:latin typeface="Liberation Sans" panose="020B0604020202020204" pitchFamily="34" charset="0"/>
                <a:ea typeface="Liberation Sans" panose="020B0604020202020204" pitchFamily="34" charset="0"/>
                <a:cs typeface="Liberation Sans" panose="020B0604020202020204" pitchFamily="34" charset="0"/>
              </a:rPr>
              <a:t>of God</a:t>
            </a:r>
          </a:p>
        </p:txBody>
      </p:sp>
      <p:sp>
        <p:nvSpPr>
          <p:cNvPr id="27" name="Textfeld 26"/>
          <p:cNvSpPr txBox="1"/>
          <p:nvPr/>
        </p:nvSpPr>
        <p:spPr>
          <a:xfrm>
            <a:off x="5041668" y="2798349"/>
            <a:ext cx="2286016" cy="1015663"/>
          </a:xfrm>
          <a:prstGeom prst="rect">
            <a:avLst/>
          </a:prstGeom>
          <a:noFill/>
          <a:effectLst>
            <a:outerShdw blurRad="25400" dist="25400" dir="2700000" algn="ctr" rotWithShape="0">
              <a:srgbClr val="000000">
                <a:alpha val="50000"/>
              </a:srgbClr>
            </a:outerShdw>
          </a:effectLst>
        </p:spPr>
        <p:txBody>
          <a:bodyPr wrap="square" rtlCol="0">
            <a:spAutoFit/>
          </a:bodyPr>
          <a:lstStyle/>
          <a:p>
            <a:pPr marL="182563" indent="-182563">
              <a:buFont typeface="Arial" pitchFamily="34" charset="0"/>
              <a:buChar char="•"/>
            </a:pPr>
            <a:r>
              <a:rPr lang="en-US" sz="2000" dirty="0">
                <a:latin typeface="Liberation Sans" panose="020B0604020202020204" pitchFamily="34" charset="0"/>
                <a:ea typeface="Liberation Sans" panose="020B0604020202020204" pitchFamily="34" charset="0"/>
                <a:cs typeface="Liberation Sans" panose="020B0604020202020204" pitchFamily="34" charset="0"/>
              </a:rPr>
              <a:t>Psalm 84:3-4</a:t>
            </a:r>
          </a:p>
          <a:p>
            <a:pPr marL="182563" indent="-182563">
              <a:buFont typeface="Arial" pitchFamily="34" charset="0"/>
              <a:buChar char="•"/>
            </a:pPr>
            <a:r>
              <a:rPr lang="en-US" sz="2000" dirty="0">
                <a:latin typeface="Liberation Sans" panose="020B0604020202020204" pitchFamily="34" charset="0"/>
                <a:ea typeface="Liberation Sans" panose="020B0604020202020204" pitchFamily="34" charset="0"/>
                <a:cs typeface="Liberation Sans" panose="020B0604020202020204" pitchFamily="34" charset="0"/>
              </a:rPr>
              <a:t>Numbers 12:6</a:t>
            </a:r>
          </a:p>
          <a:p>
            <a:pPr marL="182563" indent="-182563">
              <a:buFont typeface="Arial" pitchFamily="34" charset="0"/>
              <a:buChar char="•"/>
            </a:pPr>
            <a:r>
              <a:rPr lang="en-US" sz="2000" dirty="0">
                <a:latin typeface="Liberation Sans" panose="020B0604020202020204" pitchFamily="34" charset="0"/>
                <a:ea typeface="Liberation Sans" panose="020B0604020202020204" pitchFamily="34" charset="0"/>
                <a:cs typeface="Liberation Sans" panose="020B0604020202020204" pitchFamily="34" charset="0"/>
              </a:rPr>
              <a:t>Hebrews 1:1-2</a:t>
            </a:r>
          </a:p>
        </p:txBody>
      </p:sp>
      <p:sp>
        <p:nvSpPr>
          <p:cNvPr id="28" name="Richtungspfeil 27"/>
          <p:cNvSpPr/>
          <p:nvPr/>
        </p:nvSpPr>
        <p:spPr>
          <a:xfrm>
            <a:off x="1665272" y="4152071"/>
            <a:ext cx="2571768" cy="928694"/>
          </a:xfrm>
          <a:prstGeom prst="homePlate">
            <a:avLst/>
          </a:prstGeom>
        </p:spPr>
        <p:style>
          <a:lnRef idx="0">
            <a:schemeClr val="dk1"/>
          </a:lnRef>
          <a:fillRef idx="3">
            <a:schemeClr val="dk1"/>
          </a:fillRef>
          <a:effectRef idx="3">
            <a:schemeClr val="dk1"/>
          </a:effectRef>
          <a:fontRef idx="minor">
            <a:schemeClr val="lt1"/>
          </a:fontRef>
        </p:style>
        <p:txBody>
          <a:bodyPr lIns="180000" rtlCol="0" anchor="ctr"/>
          <a:lstStyle/>
          <a:p>
            <a:r>
              <a:rPr lang="en-US" sz="2400" dirty="0">
                <a:effectLst>
                  <a:outerShdw blurRad="50800" dist="38100" dir="18900000" algn="bl" rotWithShape="0">
                    <a:prstClr val="black">
                      <a:alpha val="40000"/>
                    </a:prstClr>
                  </a:outerShdw>
                </a:effectLst>
              </a:rPr>
              <a:t>Through</a:t>
            </a:r>
            <a:br>
              <a:rPr lang="en-US" sz="2400" dirty="0">
                <a:effectLst>
                  <a:outerShdw blurRad="50800" dist="38100" dir="18900000" algn="bl" rotWithShape="0">
                    <a:prstClr val="black">
                      <a:alpha val="40000"/>
                    </a:prstClr>
                  </a:outerShdw>
                </a:effectLst>
              </a:rPr>
            </a:br>
            <a:r>
              <a:rPr lang="en-US" sz="2400" dirty="0">
                <a:effectLst>
                  <a:outerShdw blurRad="50800" dist="38100" dir="18900000" algn="bl" rotWithShape="0">
                    <a:prstClr val="black">
                      <a:alpha val="40000"/>
                    </a:prstClr>
                  </a:outerShdw>
                </a:effectLst>
              </a:rPr>
              <a:t>His Spirit</a:t>
            </a:r>
          </a:p>
        </p:txBody>
      </p:sp>
      <p:sp>
        <p:nvSpPr>
          <p:cNvPr id="29" name="Textfeld 28"/>
          <p:cNvSpPr txBox="1"/>
          <p:nvPr/>
        </p:nvSpPr>
        <p:spPr>
          <a:xfrm>
            <a:off x="1741475" y="5177604"/>
            <a:ext cx="2643206" cy="1015663"/>
          </a:xfrm>
          <a:prstGeom prst="rect">
            <a:avLst/>
          </a:prstGeom>
          <a:noFill/>
          <a:effectLst>
            <a:outerShdw blurRad="25400" dist="25400" dir="2700000" algn="ctr" rotWithShape="0">
              <a:srgbClr val="000000">
                <a:alpha val="50000"/>
              </a:srgbClr>
            </a:outerShdw>
          </a:effectLst>
        </p:spPr>
        <p:txBody>
          <a:bodyPr wrap="square" rtlCol="0">
            <a:spAutoFit/>
          </a:bodyPr>
          <a:lstStyle/>
          <a:p>
            <a:pPr marL="182563" indent="-182563">
              <a:buFont typeface="Arial" pitchFamily="34" charset="0"/>
              <a:buChar char="•"/>
            </a:pPr>
            <a:r>
              <a:rPr lang="en-US" sz="2000" dirty="0"/>
              <a:t>Personally</a:t>
            </a:r>
          </a:p>
          <a:p>
            <a:pPr marL="182563" indent="-182563">
              <a:buFont typeface="Arial" pitchFamily="34" charset="0"/>
              <a:buChar char="•"/>
            </a:pPr>
            <a:r>
              <a:rPr lang="en-US" sz="2000" dirty="0"/>
              <a:t>To our hearts</a:t>
            </a:r>
          </a:p>
          <a:p>
            <a:pPr marL="182563" indent="-182563">
              <a:buFont typeface="Arial" pitchFamily="34" charset="0"/>
              <a:buChar char="•"/>
            </a:pPr>
            <a:r>
              <a:rPr lang="en-US" sz="2000" dirty="0"/>
              <a:t>The still, small voice</a:t>
            </a:r>
          </a:p>
        </p:txBody>
      </p:sp>
      <p:sp>
        <p:nvSpPr>
          <p:cNvPr id="30" name="Rechteck 29"/>
          <p:cNvSpPr/>
          <p:nvPr/>
        </p:nvSpPr>
        <p:spPr>
          <a:xfrm>
            <a:off x="4951420" y="4152071"/>
            <a:ext cx="2428892" cy="928694"/>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2400" dirty="0">
                <a:effectLst>
                  <a:outerShdw blurRad="50800" dist="38100" dir="18900000" algn="bl" rotWithShape="0">
                    <a:prstClr val="black">
                      <a:alpha val="40000"/>
                    </a:prstClr>
                  </a:outerShdw>
                </a:effectLst>
              </a:rPr>
              <a:t>Conscience</a:t>
            </a:r>
          </a:p>
        </p:txBody>
      </p:sp>
      <p:sp>
        <p:nvSpPr>
          <p:cNvPr id="31" name="Textfeld 30"/>
          <p:cNvSpPr txBox="1"/>
          <p:nvPr/>
        </p:nvSpPr>
        <p:spPr>
          <a:xfrm>
            <a:off x="5069958" y="5186071"/>
            <a:ext cx="2286016" cy="1015663"/>
          </a:xfrm>
          <a:prstGeom prst="rect">
            <a:avLst/>
          </a:prstGeom>
          <a:noFill/>
          <a:effectLst>
            <a:outerShdw blurRad="25400" dist="25400" dir="2700000" algn="ctr" rotWithShape="0">
              <a:srgbClr val="000000">
                <a:alpha val="50000"/>
              </a:srgbClr>
            </a:outerShdw>
          </a:effectLst>
        </p:spPr>
        <p:txBody>
          <a:bodyPr wrap="square" rtlCol="0">
            <a:spAutoFit/>
          </a:bodyPr>
          <a:lstStyle/>
          <a:p>
            <a:pPr marL="182563" indent="-182563">
              <a:buFont typeface="Arial" pitchFamily="34" charset="0"/>
              <a:buChar char="•"/>
            </a:pPr>
            <a:r>
              <a:rPr lang="en-US" sz="2000" dirty="0"/>
              <a:t>Galatians 4:6</a:t>
            </a:r>
          </a:p>
          <a:p>
            <a:pPr marL="182563" indent="-182563">
              <a:buFont typeface="Arial" pitchFamily="34" charset="0"/>
              <a:buChar char="•"/>
            </a:pPr>
            <a:r>
              <a:rPr lang="en-US" sz="2000" dirty="0"/>
              <a:t>Romans 8:16</a:t>
            </a:r>
          </a:p>
          <a:p>
            <a:pPr marL="182563" indent="-182563">
              <a:buFont typeface="Arial" pitchFamily="34" charset="0"/>
              <a:buChar char="•"/>
            </a:pPr>
            <a:r>
              <a:rPr lang="en-US" sz="2000" dirty="0"/>
              <a:t>1 Kings 19:12</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fill="hold"/>
                                        <p:tgtEl>
                                          <p:spTgt spid="28"/>
                                        </p:tgtEl>
                                        <p:attrNameLst>
                                          <p:attrName>ppt_x</p:attrName>
                                        </p:attrNameLst>
                                      </p:cBhvr>
                                      <p:tavLst>
                                        <p:tav tm="0">
                                          <p:val>
                                            <p:strVal val="0-#ppt_w/2"/>
                                          </p:val>
                                        </p:tav>
                                        <p:tav tm="100000">
                                          <p:val>
                                            <p:strVal val="#ppt_x"/>
                                          </p:val>
                                        </p:tav>
                                      </p:tavLst>
                                    </p:anim>
                                    <p:anim calcmode="lin" valueType="num">
                                      <p:cBhvr additive="base">
                                        <p:cTn id="1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25">
                                            <p:txEl>
                                              <p:pRg st="0" end="0"/>
                                            </p:txEl>
                                          </p:spTgt>
                                        </p:tgtEl>
                                        <p:attrNameLst>
                                          <p:attrName>style.visibility</p:attrName>
                                        </p:attrNameLst>
                                      </p:cBhvr>
                                      <p:to>
                                        <p:strVal val="visible"/>
                                      </p:to>
                                    </p:set>
                                    <p:anim calcmode="lin" valueType="num">
                                      <p:cBhvr>
                                        <p:cTn id="19" dur="1000" fill="hold"/>
                                        <p:tgtEl>
                                          <p:spTgt spid="25">
                                            <p:txEl>
                                              <p:pRg st="0" end="0"/>
                                            </p:txEl>
                                          </p:spTgt>
                                        </p:tgtEl>
                                        <p:attrNameLst>
                                          <p:attrName>ppt_w</p:attrName>
                                        </p:attrNameLst>
                                      </p:cBhvr>
                                      <p:tavLst>
                                        <p:tav tm="0">
                                          <p:val>
                                            <p:strVal val="#ppt_w*0.70"/>
                                          </p:val>
                                        </p:tav>
                                        <p:tav tm="100000">
                                          <p:val>
                                            <p:strVal val="#ppt_w"/>
                                          </p:val>
                                        </p:tav>
                                      </p:tavLst>
                                    </p:anim>
                                    <p:anim calcmode="lin" valueType="num">
                                      <p:cBhvr>
                                        <p:cTn id="20" dur="1000" fill="hold"/>
                                        <p:tgtEl>
                                          <p:spTgt spid="25">
                                            <p:txEl>
                                              <p:pRg st="0" end="0"/>
                                            </p:txEl>
                                          </p:spTgt>
                                        </p:tgtEl>
                                        <p:attrNameLst>
                                          <p:attrName>ppt_h</p:attrName>
                                        </p:attrNameLst>
                                      </p:cBhvr>
                                      <p:tavLst>
                                        <p:tav tm="0">
                                          <p:val>
                                            <p:strVal val="#ppt_h"/>
                                          </p:val>
                                        </p:tav>
                                        <p:tav tm="100000">
                                          <p:val>
                                            <p:strVal val="#ppt_h"/>
                                          </p:val>
                                        </p:tav>
                                      </p:tavLst>
                                    </p:anim>
                                    <p:animEffect transition="in" filter="fade">
                                      <p:cBhvr>
                                        <p:cTn id="21" dur="1000"/>
                                        <p:tgtEl>
                                          <p:spTgt spid="25">
                                            <p:txEl>
                                              <p:pRg st="0" end="0"/>
                                            </p:txEl>
                                          </p:spTgt>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27">
                                            <p:txEl>
                                              <p:pRg st="0" end="0"/>
                                            </p:txEl>
                                          </p:spTgt>
                                        </p:tgtEl>
                                        <p:attrNameLst>
                                          <p:attrName>style.visibility</p:attrName>
                                        </p:attrNameLst>
                                      </p:cBhvr>
                                      <p:to>
                                        <p:strVal val="visible"/>
                                      </p:to>
                                    </p:set>
                                    <p:anim calcmode="lin" valueType="num">
                                      <p:cBhvr>
                                        <p:cTn id="24" dur="1000" fill="hold"/>
                                        <p:tgtEl>
                                          <p:spTgt spid="27">
                                            <p:txEl>
                                              <p:pRg st="0" end="0"/>
                                            </p:txEl>
                                          </p:spTgt>
                                        </p:tgtEl>
                                        <p:attrNameLst>
                                          <p:attrName>ppt_w</p:attrName>
                                        </p:attrNameLst>
                                      </p:cBhvr>
                                      <p:tavLst>
                                        <p:tav tm="0">
                                          <p:val>
                                            <p:strVal val="#ppt_w*0.70"/>
                                          </p:val>
                                        </p:tav>
                                        <p:tav tm="100000">
                                          <p:val>
                                            <p:strVal val="#ppt_w"/>
                                          </p:val>
                                        </p:tav>
                                      </p:tavLst>
                                    </p:anim>
                                    <p:anim calcmode="lin" valueType="num">
                                      <p:cBhvr>
                                        <p:cTn id="25" dur="1000" fill="hold"/>
                                        <p:tgtEl>
                                          <p:spTgt spid="27">
                                            <p:txEl>
                                              <p:pRg st="0" end="0"/>
                                            </p:txEl>
                                          </p:spTgt>
                                        </p:tgtEl>
                                        <p:attrNameLst>
                                          <p:attrName>ppt_h</p:attrName>
                                        </p:attrNameLst>
                                      </p:cBhvr>
                                      <p:tavLst>
                                        <p:tav tm="0">
                                          <p:val>
                                            <p:strVal val="#ppt_h"/>
                                          </p:val>
                                        </p:tav>
                                        <p:tav tm="100000">
                                          <p:val>
                                            <p:strVal val="#ppt_h"/>
                                          </p:val>
                                        </p:tav>
                                      </p:tavLst>
                                    </p:anim>
                                    <p:animEffect transition="in" filter="fade">
                                      <p:cBhvr>
                                        <p:cTn id="26" dur="1000"/>
                                        <p:tgtEl>
                                          <p:spTgt spid="2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25">
                                            <p:txEl>
                                              <p:pRg st="1" end="1"/>
                                            </p:txEl>
                                          </p:spTgt>
                                        </p:tgtEl>
                                        <p:attrNameLst>
                                          <p:attrName>style.visibility</p:attrName>
                                        </p:attrNameLst>
                                      </p:cBhvr>
                                      <p:to>
                                        <p:strVal val="visible"/>
                                      </p:to>
                                    </p:set>
                                    <p:anim calcmode="lin" valueType="num">
                                      <p:cBhvr>
                                        <p:cTn id="31" dur="1000" fill="hold"/>
                                        <p:tgtEl>
                                          <p:spTgt spid="25">
                                            <p:txEl>
                                              <p:pRg st="1" end="1"/>
                                            </p:txEl>
                                          </p:spTgt>
                                        </p:tgtEl>
                                        <p:attrNameLst>
                                          <p:attrName>ppt_w</p:attrName>
                                        </p:attrNameLst>
                                      </p:cBhvr>
                                      <p:tavLst>
                                        <p:tav tm="0">
                                          <p:val>
                                            <p:strVal val="#ppt_w*0.70"/>
                                          </p:val>
                                        </p:tav>
                                        <p:tav tm="100000">
                                          <p:val>
                                            <p:strVal val="#ppt_w"/>
                                          </p:val>
                                        </p:tav>
                                      </p:tavLst>
                                    </p:anim>
                                    <p:anim calcmode="lin" valueType="num">
                                      <p:cBhvr>
                                        <p:cTn id="32" dur="1000" fill="hold"/>
                                        <p:tgtEl>
                                          <p:spTgt spid="25">
                                            <p:txEl>
                                              <p:pRg st="1" end="1"/>
                                            </p:txEl>
                                          </p:spTgt>
                                        </p:tgtEl>
                                        <p:attrNameLst>
                                          <p:attrName>ppt_h</p:attrName>
                                        </p:attrNameLst>
                                      </p:cBhvr>
                                      <p:tavLst>
                                        <p:tav tm="0">
                                          <p:val>
                                            <p:strVal val="#ppt_h"/>
                                          </p:val>
                                        </p:tav>
                                        <p:tav tm="100000">
                                          <p:val>
                                            <p:strVal val="#ppt_h"/>
                                          </p:val>
                                        </p:tav>
                                      </p:tavLst>
                                    </p:anim>
                                    <p:animEffect transition="in" filter="fade">
                                      <p:cBhvr>
                                        <p:cTn id="33" dur="1000"/>
                                        <p:tgtEl>
                                          <p:spTgt spid="25">
                                            <p:txEl>
                                              <p:pRg st="1" end="1"/>
                                            </p:txEl>
                                          </p:spTgt>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27">
                                            <p:txEl>
                                              <p:pRg st="1" end="1"/>
                                            </p:txEl>
                                          </p:spTgt>
                                        </p:tgtEl>
                                        <p:attrNameLst>
                                          <p:attrName>style.visibility</p:attrName>
                                        </p:attrNameLst>
                                      </p:cBhvr>
                                      <p:to>
                                        <p:strVal val="visible"/>
                                      </p:to>
                                    </p:set>
                                    <p:anim calcmode="lin" valueType="num">
                                      <p:cBhvr>
                                        <p:cTn id="36" dur="1000" fill="hold"/>
                                        <p:tgtEl>
                                          <p:spTgt spid="27">
                                            <p:txEl>
                                              <p:pRg st="1" end="1"/>
                                            </p:txEl>
                                          </p:spTgt>
                                        </p:tgtEl>
                                        <p:attrNameLst>
                                          <p:attrName>ppt_w</p:attrName>
                                        </p:attrNameLst>
                                      </p:cBhvr>
                                      <p:tavLst>
                                        <p:tav tm="0">
                                          <p:val>
                                            <p:strVal val="#ppt_w*0.70"/>
                                          </p:val>
                                        </p:tav>
                                        <p:tav tm="100000">
                                          <p:val>
                                            <p:strVal val="#ppt_w"/>
                                          </p:val>
                                        </p:tav>
                                      </p:tavLst>
                                    </p:anim>
                                    <p:anim calcmode="lin" valueType="num">
                                      <p:cBhvr>
                                        <p:cTn id="37" dur="1000" fill="hold"/>
                                        <p:tgtEl>
                                          <p:spTgt spid="27">
                                            <p:txEl>
                                              <p:pRg st="1" end="1"/>
                                            </p:txEl>
                                          </p:spTgt>
                                        </p:tgtEl>
                                        <p:attrNameLst>
                                          <p:attrName>ppt_h</p:attrName>
                                        </p:attrNameLst>
                                      </p:cBhvr>
                                      <p:tavLst>
                                        <p:tav tm="0">
                                          <p:val>
                                            <p:strVal val="#ppt_h"/>
                                          </p:val>
                                        </p:tav>
                                        <p:tav tm="100000">
                                          <p:val>
                                            <p:strVal val="#ppt_h"/>
                                          </p:val>
                                        </p:tav>
                                      </p:tavLst>
                                    </p:anim>
                                    <p:animEffect transition="in" filter="fade">
                                      <p:cBhvr>
                                        <p:cTn id="38" dur="1000"/>
                                        <p:tgtEl>
                                          <p:spTgt spid="27">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25">
                                            <p:txEl>
                                              <p:pRg st="2" end="2"/>
                                            </p:txEl>
                                          </p:spTgt>
                                        </p:tgtEl>
                                        <p:attrNameLst>
                                          <p:attrName>style.visibility</p:attrName>
                                        </p:attrNameLst>
                                      </p:cBhvr>
                                      <p:to>
                                        <p:strVal val="visible"/>
                                      </p:to>
                                    </p:set>
                                    <p:anim calcmode="lin" valueType="num">
                                      <p:cBhvr>
                                        <p:cTn id="43" dur="1000" fill="hold"/>
                                        <p:tgtEl>
                                          <p:spTgt spid="25">
                                            <p:txEl>
                                              <p:pRg st="2" end="2"/>
                                            </p:txEl>
                                          </p:spTgt>
                                        </p:tgtEl>
                                        <p:attrNameLst>
                                          <p:attrName>ppt_w</p:attrName>
                                        </p:attrNameLst>
                                      </p:cBhvr>
                                      <p:tavLst>
                                        <p:tav tm="0">
                                          <p:val>
                                            <p:strVal val="#ppt_w*0.70"/>
                                          </p:val>
                                        </p:tav>
                                        <p:tav tm="100000">
                                          <p:val>
                                            <p:strVal val="#ppt_w"/>
                                          </p:val>
                                        </p:tav>
                                      </p:tavLst>
                                    </p:anim>
                                    <p:anim calcmode="lin" valueType="num">
                                      <p:cBhvr>
                                        <p:cTn id="44" dur="1000" fill="hold"/>
                                        <p:tgtEl>
                                          <p:spTgt spid="25">
                                            <p:txEl>
                                              <p:pRg st="2" end="2"/>
                                            </p:txEl>
                                          </p:spTgt>
                                        </p:tgtEl>
                                        <p:attrNameLst>
                                          <p:attrName>ppt_h</p:attrName>
                                        </p:attrNameLst>
                                      </p:cBhvr>
                                      <p:tavLst>
                                        <p:tav tm="0">
                                          <p:val>
                                            <p:strVal val="#ppt_h"/>
                                          </p:val>
                                        </p:tav>
                                        <p:tav tm="100000">
                                          <p:val>
                                            <p:strVal val="#ppt_h"/>
                                          </p:val>
                                        </p:tav>
                                      </p:tavLst>
                                    </p:anim>
                                    <p:animEffect transition="in" filter="fade">
                                      <p:cBhvr>
                                        <p:cTn id="45" dur="1000"/>
                                        <p:tgtEl>
                                          <p:spTgt spid="25">
                                            <p:txEl>
                                              <p:pRg st="2" end="2"/>
                                            </p:txEl>
                                          </p:spTgt>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27">
                                            <p:txEl>
                                              <p:pRg st="2" end="2"/>
                                            </p:txEl>
                                          </p:spTgt>
                                        </p:tgtEl>
                                        <p:attrNameLst>
                                          <p:attrName>style.visibility</p:attrName>
                                        </p:attrNameLst>
                                      </p:cBhvr>
                                      <p:to>
                                        <p:strVal val="visible"/>
                                      </p:to>
                                    </p:set>
                                    <p:anim calcmode="lin" valueType="num">
                                      <p:cBhvr>
                                        <p:cTn id="48" dur="1000" fill="hold"/>
                                        <p:tgtEl>
                                          <p:spTgt spid="27">
                                            <p:txEl>
                                              <p:pRg st="2" end="2"/>
                                            </p:txEl>
                                          </p:spTgt>
                                        </p:tgtEl>
                                        <p:attrNameLst>
                                          <p:attrName>ppt_w</p:attrName>
                                        </p:attrNameLst>
                                      </p:cBhvr>
                                      <p:tavLst>
                                        <p:tav tm="0">
                                          <p:val>
                                            <p:strVal val="#ppt_w*0.70"/>
                                          </p:val>
                                        </p:tav>
                                        <p:tav tm="100000">
                                          <p:val>
                                            <p:strVal val="#ppt_w"/>
                                          </p:val>
                                        </p:tav>
                                      </p:tavLst>
                                    </p:anim>
                                    <p:anim calcmode="lin" valueType="num">
                                      <p:cBhvr>
                                        <p:cTn id="49" dur="1000" fill="hold"/>
                                        <p:tgtEl>
                                          <p:spTgt spid="27">
                                            <p:txEl>
                                              <p:pRg st="2" end="2"/>
                                            </p:txEl>
                                          </p:spTgt>
                                        </p:tgtEl>
                                        <p:attrNameLst>
                                          <p:attrName>ppt_h</p:attrName>
                                        </p:attrNameLst>
                                      </p:cBhvr>
                                      <p:tavLst>
                                        <p:tav tm="0">
                                          <p:val>
                                            <p:strVal val="#ppt_h"/>
                                          </p:val>
                                        </p:tav>
                                        <p:tav tm="100000">
                                          <p:val>
                                            <p:strVal val="#ppt_h"/>
                                          </p:val>
                                        </p:tav>
                                      </p:tavLst>
                                    </p:anim>
                                    <p:animEffect transition="in" filter="fade">
                                      <p:cBhvr>
                                        <p:cTn id="50" dur="1000"/>
                                        <p:tgtEl>
                                          <p:spTgt spid="27">
                                            <p:txEl>
                                              <p:pRg st="2" end="2"/>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55" presetClass="entr" presetSubtype="0" fill="hold" grpId="0" nodeType="clickEffect">
                                  <p:stCondLst>
                                    <p:cond delay="0"/>
                                  </p:stCondLst>
                                  <p:childTnLst>
                                    <p:set>
                                      <p:cBhvr>
                                        <p:cTn id="54" dur="1" fill="hold">
                                          <p:stCondLst>
                                            <p:cond delay="0"/>
                                          </p:stCondLst>
                                        </p:cTn>
                                        <p:tgtEl>
                                          <p:spTgt spid="29">
                                            <p:txEl>
                                              <p:pRg st="0" end="0"/>
                                            </p:txEl>
                                          </p:spTgt>
                                        </p:tgtEl>
                                        <p:attrNameLst>
                                          <p:attrName>style.visibility</p:attrName>
                                        </p:attrNameLst>
                                      </p:cBhvr>
                                      <p:to>
                                        <p:strVal val="visible"/>
                                      </p:to>
                                    </p:set>
                                    <p:anim calcmode="lin" valueType="num">
                                      <p:cBhvr>
                                        <p:cTn id="55" dur="1000" fill="hold"/>
                                        <p:tgtEl>
                                          <p:spTgt spid="29">
                                            <p:txEl>
                                              <p:pRg st="0" end="0"/>
                                            </p:txEl>
                                          </p:spTgt>
                                        </p:tgtEl>
                                        <p:attrNameLst>
                                          <p:attrName>ppt_w</p:attrName>
                                        </p:attrNameLst>
                                      </p:cBhvr>
                                      <p:tavLst>
                                        <p:tav tm="0">
                                          <p:val>
                                            <p:strVal val="#ppt_w*0.70"/>
                                          </p:val>
                                        </p:tav>
                                        <p:tav tm="100000">
                                          <p:val>
                                            <p:strVal val="#ppt_w"/>
                                          </p:val>
                                        </p:tav>
                                      </p:tavLst>
                                    </p:anim>
                                    <p:anim calcmode="lin" valueType="num">
                                      <p:cBhvr>
                                        <p:cTn id="56" dur="1000" fill="hold"/>
                                        <p:tgtEl>
                                          <p:spTgt spid="29">
                                            <p:txEl>
                                              <p:pRg st="0" end="0"/>
                                            </p:txEl>
                                          </p:spTgt>
                                        </p:tgtEl>
                                        <p:attrNameLst>
                                          <p:attrName>ppt_h</p:attrName>
                                        </p:attrNameLst>
                                      </p:cBhvr>
                                      <p:tavLst>
                                        <p:tav tm="0">
                                          <p:val>
                                            <p:strVal val="#ppt_h"/>
                                          </p:val>
                                        </p:tav>
                                        <p:tav tm="100000">
                                          <p:val>
                                            <p:strVal val="#ppt_h"/>
                                          </p:val>
                                        </p:tav>
                                      </p:tavLst>
                                    </p:anim>
                                    <p:animEffect transition="in" filter="fade">
                                      <p:cBhvr>
                                        <p:cTn id="57" dur="1000"/>
                                        <p:tgtEl>
                                          <p:spTgt spid="29">
                                            <p:txEl>
                                              <p:pRg st="0" end="0"/>
                                            </p:txEl>
                                          </p:spTgt>
                                        </p:tgtEl>
                                      </p:cBhvr>
                                    </p:animEffect>
                                  </p:childTnLst>
                                </p:cTn>
                              </p:par>
                              <p:par>
                                <p:cTn id="58" presetID="55" presetClass="entr" presetSubtype="0" fill="hold" grpId="0" nodeType="withEffect">
                                  <p:stCondLst>
                                    <p:cond delay="0"/>
                                  </p:stCondLst>
                                  <p:childTnLst>
                                    <p:set>
                                      <p:cBhvr>
                                        <p:cTn id="59" dur="1" fill="hold">
                                          <p:stCondLst>
                                            <p:cond delay="0"/>
                                          </p:stCondLst>
                                        </p:cTn>
                                        <p:tgtEl>
                                          <p:spTgt spid="31">
                                            <p:txEl>
                                              <p:pRg st="0" end="0"/>
                                            </p:txEl>
                                          </p:spTgt>
                                        </p:tgtEl>
                                        <p:attrNameLst>
                                          <p:attrName>style.visibility</p:attrName>
                                        </p:attrNameLst>
                                      </p:cBhvr>
                                      <p:to>
                                        <p:strVal val="visible"/>
                                      </p:to>
                                    </p:set>
                                    <p:anim calcmode="lin" valueType="num">
                                      <p:cBhvr>
                                        <p:cTn id="60" dur="1000" fill="hold"/>
                                        <p:tgtEl>
                                          <p:spTgt spid="31">
                                            <p:txEl>
                                              <p:pRg st="0" end="0"/>
                                            </p:txEl>
                                          </p:spTgt>
                                        </p:tgtEl>
                                        <p:attrNameLst>
                                          <p:attrName>ppt_w</p:attrName>
                                        </p:attrNameLst>
                                      </p:cBhvr>
                                      <p:tavLst>
                                        <p:tav tm="0">
                                          <p:val>
                                            <p:strVal val="#ppt_w*0.70"/>
                                          </p:val>
                                        </p:tav>
                                        <p:tav tm="100000">
                                          <p:val>
                                            <p:strVal val="#ppt_w"/>
                                          </p:val>
                                        </p:tav>
                                      </p:tavLst>
                                    </p:anim>
                                    <p:anim calcmode="lin" valueType="num">
                                      <p:cBhvr>
                                        <p:cTn id="61" dur="1000" fill="hold"/>
                                        <p:tgtEl>
                                          <p:spTgt spid="31">
                                            <p:txEl>
                                              <p:pRg st="0" end="0"/>
                                            </p:txEl>
                                          </p:spTgt>
                                        </p:tgtEl>
                                        <p:attrNameLst>
                                          <p:attrName>ppt_h</p:attrName>
                                        </p:attrNameLst>
                                      </p:cBhvr>
                                      <p:tavLst>
                                        <p:tav tm="0">
                                          <p:val>
                                            <p:strVal val="#ppt_h"/>
                                          </p:val>
                                        </p:tav>
                                        <p:tav tm="100000">
                                          <p:val>
                                            <p:strVal val="#ppt_h"/>
                                          </p:val>
                                        </p:tav>
                                      </p:tavLst>
                                    </p:anim>
                                    <p:animEffect transition="in" filter="fade">
                                      <p:cBhvr>
                                        <p:cTn id="62" dur="1000"/>
                                        <p:tgtEl>
                                          <p:spTgt spid="31">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55" presetClass="entr" presetSubtype="0" fill="hold" grpId="0" nodeType="clickEffect">
                                  <p:stCondLst>
                                    <p:cond delay="0"/>
                                  </p:stCondLst>
                                  <p:childTnLst>
                                    <p:set>
                                      <p:cBhvr>
                                        <p:cTn id="66" dur="1" fill="hold">
                                          <p:stCondLst>
                                            <p:cond delay="0"/>
                                          </p:stCondLst>
                                        </p:cTn>
                                        <p:tgtEl>
                                          <p:spTgt spid="29">
                                            <p:txEl>
                                              <p:pRg st="1" end="1"/>
                                            </p:txEl>
                                          </p:spTgt>
                                        </p:tgtEl>
                                        <p:attrNameLst>
                                          <p:attrName>style.visibility</p:attrName>
                                        </p:attrNameLst>
                                      </p:cBhvr>
                                      <p:to>
                                        <p:strVal val="visible"/>
                                      </p:to>
                                    </p:set>
                                    <p:anim calcmode="lin" valueType="num">
                                      <p:cBhvr>
                                        <p:cTn id="67" dur="1000" fill="hold"/>
                                        <p:tgtEl>
                                          <p:spTgt spid="29">
                                            <p:txEl>
                                              <p:pRg st="1" end="1"/>
                                            </p:txEl>
                                          </p:spTgt>
                                        </p:tgtEl>
                                        <p:attrNameLst>
                                          <p:attrName>ppt_w</p:attrName>
                                        </p:attrNameLst>
                                      </p:cBhvr>
                                      <p:tavLst>
                                        <p:tav tm="0">
                                          <p:val>
                                            <p:strVal val="#ppt_w*0.70"/>
                                          </p:val>
                                        </p:tav>
                                        <p:tav tm="100000">
                                          <p:val>
                                            <p:strVal val="#ppt_w"/>
                                          </p:val>
                                        </p:tav>
                                      </p:tavLst>
                                    </p:anim>
                                    <p:anim calcmode="lin" valueType="num">
                                      <p:cBhvr>
                                        <p:cTn id="68" dur="1000" fill="hold"/>
                                        <p:tgtEl>
                                          <p:spTgt spid="29">
                                            <p:txEl>
                                              <p:pRg st="1" end="1"/>
                                            </p:txEl>
                                          </p:spTgt>
                                        </p:tgtEl>
                                        <p:attrNameLst>
                                          <p:attrName>ppt_h</p:attrName>
                                        </p:attrNameLst>
                                      </p:cBhvr>
                                      <p:tavLst>
                                        <p:tav tm="0">
                                          <p:val>
                                            <p:strVal val="#ppt_h"/>
                                          </p:val>
                                        </p:tav>
                                        <p:tav tm="100000">
                                          <p:val>
                                            <p:strVal val="#ppt_h"/>
                                          </p:val>
                                        </p:tav>
                                      </p:tavLst>
                                    </p:anim>
                                    <p:animEffect transition="in" filter="fade">
                                      <p:cBhvr>
                                        <p:cTn id="69" dur="1000"/>
                                        <p:tgtEl>
                                          <p:spTgt spid="29">
                                            <p:txEl>
                                              <p:pRg st="1" end="1"/>
                                            </p:txEl>
                                          </p:spTgt>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31">
                                            <p:txEl>
                                              <p:pRg st="1" end="1"/>
                                            </p:txEl>
                                          </p:spTgt>
                                        </p:tgtEl>
                                        <p:attrNameLst>
                                          <p:attrName>style.visibility</p:attrName>
                                        </p:attrNameLst>
                                      </p:cBhvr>
                                      <p:to>
                                        <p:strVal val="visible"/>
                                      </p:to>
                                    </p:set>
                                    <p:anim calcmode="lin" valueType="num">
                                      <p:cBhvr>
                                        <p:cTn id="72" dur="1000" fill="hold"/>
                                        <p:tgtEl>
                                          <p:spTgt spid="31">
                                            <p:txEl>
                                              <p:pRg st="1" end="1"/>
                                            </p:txEl>
                                          </p:spTgt>
                                        </p:tgtEl>
                                        <p:attrNameLst>
                                          <p:attrName>ppt_w</p:attrName>
                                        </p:attrNameLst>
                                      </p:cBhvr>
                                      <p:tavLst>
                                        <p:tav tm="0">
                                          <p:val>
                                            <p:strVal val="#ppt_w*0.70"/>
                                          </p:val>
                                        </p:tav>
                                        <p:tav tm="100000">
                                          <p:val>
                                            <p:strVal val="#ppt_w"/>
                                          </p:val>
                                        </p:tav>
                                      </p:tavLst>
                                    </p:anim>
                                    <p:anim calcmode="lin" valueType="num">
                                      <p:cBhvr>
                                        <p:cTn id="73" dur="1000" fill="hold"/>
                                        <p:tgtEl>
                                          <p:spTgt spid="31">
                                            <p:txEl>
                                              <p:pRg st="1" end="1"/>
                                            </p:txEl>
                                          </p:spTgt>
                                        </p:tgtEl>
                                        <p:attrNameLst>
                                          <p:attrName>ppt_h</p:attrName>
                                        </p:attrNameLst>
                                      </p:cBhvr>
                                      <p:tavLst>
                                        <p:tav tm="0">
                                          <p:val>
                                            <p:strVal val="#ppt_h"/>
                                          </p:val>
                                        </p:tav>
                                        <p:tav tm="100000">
                                          <p:val>
                                            <p:strVal val="#ppt_h"/>
                                          </p:val>
                                        </p:tav>
                                      </p:tavLst>
                                    </p:anim>
                                    <p:animEffect transition="in" filter="fade">
                                      <p:cBhvr>
                                        <p:cTn id="74" dur="1000"/>
                                        <p:tgtEl>
                                          <p:spTgt spid="31">
                                            <p:txEl>
                                              <p:pRg st="1" end="1"/>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55" presetClass="entr" presetSubtype="0" fill="hold" grpId="0" nodeType="clickEffect">
                                  <p:stCondLst>
                                    <p:cond delay="0"/>
                                  </p:stCondLst>
                                  <p:childTnLst>
                                    <p:set>
                                      <p:cBhvr>
                                        <p:cTn id="78" dur="1" fill="hold">
                                          <p:stCondLst>
                                            <p:cond delay="0"/>
                                          </p:stCondLst>
                                        </p:cTn>
                                        <p:tgtEl>
                                          <p:spTgt spid="29">
                                            <p:txEl>
                                              <p:pRg st="2" end="2"/>
                                            </p:txEl>
                                          </p:spTgt>
                                        </p:tgtEl>
                                        <p:attrNameLst>
                                          <p:attrName>style.visibility</p:attrName>
                                        </p:attrNameLst>
                                      </p:cBhvr>
                                      <p:to>
                                        <p:strVal val="visible"/>
                                      </p:to>
                                    </p:set>
                                    <p:anim calcmode="lin" valueType="num">
                                      <p:cBhvr>
                                        <p:cTn id="79" dur="1000" fill="hold"/>
                                        <p:tgtEl>
                                          <p:spTgt spid="29">
                                            <p:txEl>
                                              <p:pRg st="2" end="2"/>
                                            </p:txEl>
                                          </p:spTgt>
                                        </p:tgtEl>
                                        <p:attrNameLst>
                                          <p:attrName>ppt_w</p:attrName>
                                        </p:attrNameLst>
                                      </p:cBhvr>
                                      <p:tavLst>
                                        <p:tav tm="0">
                                          <p:val>
                                            <p:strVal val="#ppt_w*0.70"/>
                                          </p:val>
                                        </p:tav>
                                        <p:tav tm="100000">
                                          <p:val>
                                            <p:strVal val="#ppt_w"/>
                                          </p:val>
                                        </p:tav>
                                      </p:tavLst>
                                    </p:anim>
                                    <p:anim calcmode="lin" valueType="num">
                                      <p:cBhvr>
                                        <p:cTn id="80" dur="1000" fill="hold"/>
                                        <p:tgtEl>
                                          <p:spTgt spid="29">
                                            <p:txEl>
                                              <p:pRg st="2" end="2"/>
                                            </p:txEl>
                                          </p:spTgt>
                                        </p:tgtEl>
                                        <p:attrNameLst>
                                          <p:attrName>ppt_h</p:attrName>
                                        </p:attrNameLst>
                                      </p:cBhvr>
                                      <p:tavLst>
                                        <p:tav tm="0">
                                          <p:val>
                                            <p:strVal val="#ppt_h"/>
                                          </p:val>
                                        </p:tav>
                                        <p:tav tm="100000">
                                          <p:val>
                                            <p:strVal val="#ppt_h"/>
                                          </p:val>
                                        </p:tav>
                                      </p:tavLst>
                                    </p:anim>
                                    <p:animEffect transition="in" filter="fade">
                                      <p:cBhvr>
                                        <p:cTn id="81" dur="1000"/>
                                        <p:tgtEl>
                                          <p:spTgt spid="29">
                                            <p:txEl>
                                              <p:pRg st="2" end="2"/>
                                            </p:txEl>
                                          </p:spTgt>
                                        </p:tgtEl>
                                      </p:cBhvr>
                                    </p:animEffect>
                                  </p:childTnLst>
                                </p:cTn>
                              </p:par>
                              <p:par>
                                <p:cTn id="82" presetID="55" presetClass="entr" presetSubtype="0" fill="hold" grpId="0" nodeType="withEffect">
                                  <p:stCondLst>
                                    <p:cond delay="0"/>
                                  </p:stCondLst>
                                  <p:childTnLst>
                                    <p:set>
                                      <p:cBhvr>
                                        <p:cTn id="83" dur="1" fill="hold">
                                          <p:stCondLst>
                                            <p:cond delay="0"/>
                                          </p:stCondLst>
                                        </p:cTn>
                                        <p:tgtEl>
                                          <p:spTgt spid="31">
                                            <p:txEl>
                                              <p:pRg st="2" end="2"/>
                                            </p:txEl>
                                          </p:spTgt>
                                        </p:tgtEl>
                                        <p:attrNameLst>
                                          <p:attrName>style.visibility</p:attrName>
                                        </p:attrNameLst>
                                      </p:cBhvr>
                                      <p:to>
                                        <p:strVal val="visible"/>
                                      </p:to>
                                    </p:set>
                                    <p:anim calcmode="lin" valueType="num">
                                      <p:cBhvr>
                                        <p:cTn id="84" dur="1000" fill="hold"/>
                                        <p:tgtEl>
                                          <p:spTgt spid="31">
                                            <p:txEl>
                                              <p:pRg st="2" end="2"/>
                                            </p:txEl>
                                          </p:spTgt>
                                        </p:tgtEl>
                                        <p:attrNameLst>
                                          <p:attrName>ppt_w</p:attrName>
                                        </p:attrNameLst>
                                      </p:cBhvr>
                                      <p:tavLst>
                                        <p:tav tm="0">
                                          <p:val>
                                            <p:strVal val="#ppt_w*0.70"/>
                                          </p:val>
                                        </p:tav>
                                        <p:tav tm="100000">
                                          <p:val>
                                            <p:strVal val="#ppt_w"/>
                                          </p:val>
                                        </p:tav>
                                      </p:tavLst>
                                    </p:anim>
                                    <p:anim calcmode="lin" valueType="num">
                                      <p:cBhvr>
                                        <p:cTn id="85" dur="1000" fill="hold"/>
                                        <p:tgtEl>
                                          <p:spTgt spid="31">
                                            <p:txEl>
                                              <p:pRg st="2" end="2"/>
                                            </p:txEl>
                                          </p:spTgt>
                                        </p:tgtEl>
                                        <p:attrNameLst>
                                          <p:attrName>ppt_h</p:attrName>
                                        </p:attrNameLst>
                                      </p:cBhvr>
                                      <p:tavLst>
                                        <p:tav tm="0">
                                          <p:val>
                                            <p:strVal val="#ppt_h"/>
                                          </p:val>
                                        </p:tav>
                                        <p:tav tm="100000">
                                          <p:val>
                                            <p:strVal val="#ppt_h"/>
                                          </p:val>
                                        </p:tav>
                                      </p:tavLst>
                                    </p:anim>
                                    <p:animEffect transition="in" filter="fade">
                                      <p:cBhvr>
                                        <p:cTn id="86" dur="1000"/>
                                        <p:tgtEl>
                                          <p:spTgt spid="31">
                                            <p:txEl>
                                              <p:pRg st="2" end="2"/>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5" presetClass="entr" presetSubtype="0" fill="hold" grpId="0" nodeType="clickEffect">
                                  <p:stCondLst>
                                    <p:cond delay="0"/>
                                  </p:stCondLst>
                                  <p:childTnLst>
                                    <p:set>
                                      <p:cBhvr>
                                        <p:cTn id="90" dur="1" fill="hold">
                                          <p:stCondLst>
                                            <p:cond delay="0"/>
                                          </p:stCondLst>
                                        </p:cTn>
                                        <p:tgtEl>
                                          <p:spTgt spid="26"/>
                                        </p:tgtEl>
                                        <p:attrNameLst>
                                          <p:attrName>style.visibility</p:attrName>
                                        </p:attrNameLst>
                                      </p:cBhvr>
                                      <p:to>
                                        <p:strVal val="visible"/>
                                      </p:to>
                                    </p:set>
                                    <p:anim calcmode="lin" valueType="num">
                                      <p:cBhvr>
                                        <p:cTn id="91" dur="1000" fill="hold"/>
                                        <p:tgtEl>
                                          <p:spTgt spid="26"/>
                                        </p:tgtEl>
                                        <p:attrNameLst>
                                          <p:attrName>ppt_w</p:attrName>
                                        </p:attrNameLst>
                                      </p:cBhvr>
                                      <p:tavLst>
                                        <p:tav tm="0">
                                          <p:val>
                                            <p:strVal val="#ppt_w*0.70"/>
                                          </p:val>
                                        </p:tav>
                                        <p:tav tm="100000">
                                          <p:val>
                                            <p:strVal val="#ppt_w"/>
                                          </p:val>
                                        </p:tav>
                                      </p:tavLst>
                                    </p:anim>
                                    <p:anim calcmode="lin" valueType="num">
                                      <p:cBhvr>
                                        <p:cTn id="92" dur="1000" fill="hold"/>
                                        <p:tgtEl>
                                          <p:spTgt spid="26"/>
                                        </p:tgtEl>
                                        <p:attrNameLst>
                                          <p:attrName>ppt_h</p:attrName>
                                        </p:attrNameLst>
                                      </p:cBhvr>
                                      <p:tavLst>
                                        <p:tav tm="0">
                                          <p:val>
                                            <p:strVal val="#ppt_h"/>
                                          </p:val>
                                        </p:tav>
                                        <p:tav tm="100000">
                                          <p:val>
                                            <p:strVal val="#ppt_h"/>
                                          </p:val>
                                        </p:tav>
                                      </p:tavLst>
                                    </p:anim>
                                    <p:animEffect transition="in" filter="fade">
                                      <p:cBhvr>
                                        <p:cTn id="93" dur="1000"/>
                                        <p:tgtEl>
                                          <p:spTgt spid="26"/>
                                        </p:tgtEl>
                                      </p:cBhvr>
                                    </p:animEffect>
                                  </p:childTnLst>
                                </p:cTn>
                              </p:par>
                            </p:childTnLst>
                          </p:cTn>
                        </p:par>
                      </p:childTnLst>
                    </p:cTn>
                  </p:par>
                  <p:par>
                    <p:cTn id="94" fill="hold">
                      <p:stCondLst>
                        <p:cond delay="indefinite"/>
                      </p:stCondLst>
                      <p:childTnLst>
                        <p:par>
                          <p:cTn id="95" fill="hold">
                            <p:stCondLst>
                              <p:cond delay="0"/>
                            </p:stCondLst>
                            <p:childTnLst>
                              <p:par>
                                <p:cTn id="96" presetID="55" presetClass="entr" presetSubtype="0" fill="hold" grpId="0" nodeType="clickEffect">
                                  <p:stCondLst>
                                    <p:cond delay="0"/>
                                  </p:stCondLst>
                                  <p:childTnLst>
                                    <p:set>
                                      <p:cBhvr>
                                        <p:cTn id="97" dur="1" fill="hold">
                                          <p:stCondLst>
                                            <p:cond delay="0"/>
                                          </p:stCondLst>
                                        </p:cTn>
                                        <p:tgtEl>
                                          <p:spTgt spid="30"/>
                                        </p:tgtEl>
                                        <p:attrNameLst>
                                          <p:attrName>style.visibility</p:attrName>
                                        </p:attrNameLst>
                                      </p:cBhvr>
                                      <p:to>
                                        <p:strVal val="visible"/>
                                      </p:to>
                                    </p:set>
                                    <p:anim calcmode="lin" valueType="num">
                                      <p:cBhvr>
                                        <p:cTn id="98" dur="1000" fill="hold"/>
                                        <p:tgtEl>
                                          <p:spTgt spid="30"/>
                                        </p:tgtEl>
                                        <p:attrNameLst>
                                          <p:attrName>ppt_w</p:attrName>
                                        </p:attrNameLst>
                                      </p:cBhvr>
                                      <p:tavLst>
                                        <p:tav tm="0">
                                          <p:val>
                                            <p:strVal val="#ppt_w*0.70"/>
                                          </p:val>
                                        </p:tav>
                                        <p:tav tm="100000">
                                          <p:val>
                                            <p:strVal val="#ppt_w"/>
                                          </p:val>
                                        </p:tav>
                                      </p:tavLst>
                                    </p:anim>
                                    <p:anim calcmode="lin" valueType="num">
                                      <p:cBhvr>
                                        <p:cTn id="99" dur="1000" fill="hold"/>
                                        <p:tgtEl>
                                          <p:spTgt spid="30"/>
                                        </p:tgtEl>
                                        <p:attrNameLst>
                                          <p:attrName>ppt_h</p:attrName>
                                        </p:attrNameLst>
                                      </p:cBhvr>
                                      <p:tavLst>
                                        <p:tav tm="0">
                                          <p:val>
                                            <p:strVal val="#ppt_h"/>
                                          </p:val>
                                        </p:tav>
                                        <p:tav tm="100000">
                                          <p:val>
                                            <p:strVal val="#ppt_h"/>
                                          </p:val>
                                        </p:tav>
                                      </p:tavLst>
                                    </p:anim>
                                    <p:animEffect transition="in" filter="fade">
                                      <p:cBhvr>
                                        <p:cTn id="100"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build="p" bldLvl="2"/>
      <p:bldP spid="26" grpId="0" animBg="1"/>
      <p:bldP spid="27" grpId="0" build="p" bldLvl="2"/>
      <p:bldP spid="28" grpId="0" animBg="1"/>
      <p:bldP spid="29" grpId="0" build="p" bldLvl="2"/>
      <p:bldP spid="30" grpId="0" animBg="1"/>
      <p:bldP spid="31" grpId="0"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285720" y="274638"/>
            <a:ext cx="8543956" cy="1143000"/>
          </a:xfrm>
          <a:effectLst>
            <a:outerShdw blurRad="25400" dist="25400" dir="2700000" algn="ctr" rotWithShape="0">
              <a:srgbClr val="000000">
                <a:alpha val="50000"/>
              </a:srgbClr>
            </a:outerShdw>
          </a:effectLst>
        </p:spPr>
        <p:txBody>
          <a:bodyPr/>
          <a:lstStyle/>
          <a:p>
            <a:r>
              <a:rPr lang="en-US" sz="3200" dirty="0">
                <a:latin typeface="Liberation Sans" panose="020B0604020202020204" pitchFamily="34" charset="0"/>
                <a:ea typeface="Liberation Sans" panose="020B0604020202020204" pitchFamily="34" charset="0"/>
                <a:cs typeface="Liberation Sans" panose="020B0604020202020204" pitchFamily="34" charset="0"/>
              </a:rPr>
              <a:t>God’s Messenger – The Rosetta Stone</a:t>
            </a:r>
          </a:p>
        </p:txBody>
      </p:sp>
      <p:sp>
        <p:nvSpPr>
          <p:cNvPr id="6" name="Inhaltsplatzhalter 5"/>
          <p:cNvSpPr>
            <a:spLocks noGrp="1"/>
          </p:cNvSpPr>
          <p:nvPr>
            <p:ph sz="half" idx="2"/>
          </p:nvPr>
        </p:nvSpPr>
        <p:spPr>
          <a:xfrm>
            <a:off x="4211960" y="2250306"/>
            <a:ext cx="4388296" cy="3266926"/>
          </a:xfrm>
        </p:spPr>
        <p:txBody>
          <a:bodyPr/>
          <a:lstStyle/>
          <a:p>
            <a:pPr marL="274320" indent="-274320">
              <a:buNone/>
            </a:pPr>
            <a:r>
              <a:rPr lang="en-US" dirty="0">
                <a:effectLst>
                  <a:outerShdw blurRad="50800" dist="38100" dir="18900000" algn="bl" rotWithShape="0">
                    <a:schemeClr val="bg1">
                      <a:alpha val="40000"/>
                    </a:schemeClr>
                  </a:outerShdw>
                </a:effectLst>
                <a:latin typeface="Liberation Sans Narrow" panose="020B0606020202030204" pitchFamily="34" charset="0"/>
              </a:rPr>
              <a:t>On Him we find God’s language</a:t>
            </a:r>
          </a:p>
          <a:p>
            <a:pPr marL="457200" lvl="1" indent="-274320">
              <a:spcBef>
                <a:spcPts val="0"/>
              </a:spcBef>
              <a:buFont typeface="Arial" panose="020B0604020202020204" pitchFamily="34" charset="0"/>
              <a:buChar char="•"/>
            </a:pPr>
            <a:r>
              <a:rPr lang="en-US" dirty="0">
                <a:effectLst>
                  <a:outerShdw blurRad="50800" dist="38100" dir="18900000" algn="bl" rotWithShape="0">
                    <a:schemeClr val="bg1">
                      <a:alpha val="40000"/>
                    </a:schemeClr>
                  </a:outerShdw>
                </a:effectLst>
                <a:latin typeface="Liberation Sans Narrow" panose="020B0606020202030204" pitchFamily="34" charset="0"/>
              </a:rPr>
              <a:t>Hebrews 1:1-3</a:t>
            </a:r>
          </a:p>
          <a:p>
            <a:pPr marL="0" indent="0">
              <a:spcBef>
                <a:spcPts val="1200"/>
              </a:spcBef>
              <a:buNone/>
            </a:pPr>
            <a:r>
              <a:rPr lang="en-US" dirty="0">
                <a:effectLst>
                  <a:outerShdw blurRad="50800" dist="38100" dir="18900000" algn="bl" rotWithShape="0">
                    <a:schemeClr val="bg1">
                      <a:alpha val="40000"/>
                    </a:schemeClr>
                  </a:outerShdw>
                </a:effectLst>
                <a:latin typeface="Liberation Sans Narrow" panose="020B0606020202030204" pitchFamily="34" charset="0"/>
              </a:rPr>
              <a:t>On Him we find our language</a:t>
            </a:r>
          </a:p>
          <a:p>
            <a:pPr marL="457200" lvl="1" indent="-274320">
              <a:spcBef>
                <a:spcPts val="0"/>
              </a:spcBef>
              <a:buFont typeface="Arial" panose="020B0604020202020204" pitchFamily="34" charset="0"/>
              <a:buChar char="•"/>
            </a:pPr>
            <a:r>
              <a:rPr lang="en-US" dirty="0">
                <a:effectLst>
                  <a:outerShdw blurRad="50800" dist="38100" dir="18900000" algn="bl" rotWithShape="0">
                    <a:schemeClr val="bg1">
                      <a:alpha val="40000"/>
                    </a:schemeClr>
                  </a:outerShdw>
                </a:effectLst>
                <a:latin typeface="Liberation Sans Narrow" panose="020B0606020202030204" pitchFamily="34" charset="0"/>
              </a:rPr>
              <a:t>Hebrews 2:11-18</a:t>
            </a:r>
          </a:p>
          <a:p>
            <a:pPr marL="0" indent="0">
              <a:spcBef>
                <a:spcPts val="1200"/>
              </a:spcBef>
              <a:buNone/>
            </a:pPr>
            <a:r>
              <a:rPr lang="en-US" dirty="0">
                <a:effectLst>
                  <a:outerShdw blurRad="50800" dist="38100" dir="18900000" algn="bl" rotWithShape="0">
                    <a:schemeClr val="bg1">
                      <a:alpha val="40000"/>
                    </a:schemeClr>
                  </a:outerShdw>
                </a:effectLst>
                <a:latin typeface="Liberation Sans Narrow" panose="020B0606020202030204" pitchFamily="34" charset="0"/>
              </a:rPr>
              <a:t>He explains God</a:t>
            </a:r>
          </a:p>
          <a:p>
            <a:pPr marL="457200" lvl="1" indent="-274320">
              <a:spcBef>
                <a:spcPts val="0"/>
              </a:spcBef>
              <a:buFont typeface="Arial" panose="020B0604020202020204" pitchFamily="34" charset="0"/>
              <a:buChar char="•"/>
            </a:pPr>
            <a:r>
              <a:rPr lang="en-US" dirty="0">
                <a:effectLst>
                  <a:outerShdw blurRad="50800" dist="38100" dir="18900000" algn="bl" rotWithShape="0">
                    <a:schemeClr val="bg1">
                      <a:alpha val="40000"/>
                    </a:schemeClr>
                  </a:outerShdw>
                </a:effectLst>
                <a:latin typeface="Liberation Sans Narrow" panose="020B0606020202030204" pitchFamily="34" charset="0"/>
              </a:rPr>
              <a:t>John 14:6-11</a:t>
            </a:r>
          </a:p>
        </p:txBody>
      </p:sp>
      <p:pic>
        <p:nvPicPr>
          <p:cNvPr id="7" name="Picture 3"/>
          <p:cNvPicPr>
            <a:picLocks noGrp="1" noChangeAspect="1" noChangeArrowheads="1"/>
          </p:cNvPicPr>
          <p:nvPr>
            <p:ph sz="half" idx="1"/>
          </p:nvPr>
        </p:nvPicPr>
        <p:blipFill>
          <a:blip r:embed="rId2"/>
          <a:stretch>
            <a:fillRect/>
          </a:stretch>
        </p:blipFill>
        <p:spPr bwMode="auto">
          <a:xfrm>
            <a:off x="768334" y="1712382"/>
            <a:ext cx="3416332" cy="437991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6">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p:cTn id="21" dur="1000" fill="hold"/>
                                        <p:tgtEl>
                                          <p:spTgt spid="6">
                                            <p:txEl>
                                              <p:pRg st="1" end="1"/>
                                            </p:txEl>
                                          </p:spTgt>
                                        </p:tgtEl>
                                        <p:attrNameLst>
                                          <p:attrName>ppt_w</p:attrName>
                                        </p:attrNameLst>
                                      </p:cBhvr>
                                      <p:tavLst>
                                        <p:tav tm="0">
                                          <p:val>
                                            <p:strVal val="#ppt_w*0.70"/>
                                          </p:val>
                                        </p:tav>
                                        <p:tav tm="100000">
                                          <p:val>
                                            <p:strVal val="#ppt_w"/>
                                          </p:val>
                                        </p:tav>
                                      </p:tavLst>
                                    </p:anim>
                                    <p:anim calcmode="lin" valueType="num">
                                      <p:cBhvr>
                                        <p:cTn id="22" dur="1000" fill="hold"/>
                                        <p:tgtEl>
                                          <p:spTgt spid="6">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6">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 calcmode="lin" valueType="num">
                                      <p:cBhvr>
                                        <p:cTn id="28" dur="1000" fill="hold"/>
                                        <p:tgtEl>
                                          <p:spTgt spid="6">
                                            <p:txEl>
                                              <p:pRg st="2" end="2"/>
                                            </p:txEl>
                                          </p:spTgt>
                                        </p:tgtEl>
                                        <p:attrNameLst>
                                          <p:attrName>ppt_w</p:attrName>
                                        </p:attrNameLst>
                                      </p:cBhvr>
                                      <p:tavLst>
                                        <p:tav tm="0">
                                          <p:val>
                                            <p:strVal val="#ppt_w*0.70"/>
                                          </p:val>
                                        </p:tav>
                                        <p:tav tm="100000">
                                          <p:val>
                                            <p:strVal val="#ppt_w"/>
                                          </p:val>
                                        </p:tav>
                                      </p:tavLst>
                                    </p:anim>
                                    <p:anim calcmode="lin" valueType="num">
                                      <p:cBhvr>
                                        <p:cTn id="29" dur="1000" fill="hold"/>
                                        <p:tgtEl>
                                          <p:spTgt spid="6">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6">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 calcmode="lin" valueType="num">
                                      <p:cBhvr>
                                        <p:cTn id="35" dur="1000" fill="hold"/>
                                        <p:tgtEl>
                                          <p:spTgt spid="6">
                                            <p:txEl>
                                              <p:pRg st="3" end="3"/>
                                            </p:txEl>
                                          </p:spTgt>
                                        </p:tgtEl>
                                        <p:attrNameLst>
                                          <p:attrName>ppt_w</p:attrName>
                                        </p:attrNameLst>
                                      </p:cBhvr>
                                      <p:tavLst>
                                        <p:tav tm="0">
                                          <p:val>
                                            <p:strVal val="#ppt_w*0.70"/>
                                          </p:val>
                                        </p:tav>
                                        <p:tav tm="100000">
                                          <p:val>
                                            <p:strVal val="#ppt_w"/>
                                          </p:val>
                                        </p:tav>
                                      </p:tavLst>
                                    </p:anim>
                                    <p:anim calcmode="lin" valueType="num">
                                      <p:cBhvr>
                                        <p:cTn id="36" dur="1000" fill="hold"/>
                                        <p:tgtEl>
                                          <p:spTgt spid="6">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6">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6">
                                            <p:txEl>
                                              <p:pRg st="4" end="4"/>
                                            </p:txEl>
                                          </p:spTgt>
                                        </p:tgtEl>
                                        <p:attrNameLst>
                                          <p:attrName>style.visibility</p:attrName>
                                        </p:attrNameLst>
                                      </p:cBhvr>
                                      <p:to>
                                        <p:strVal val="visible"/>
                                      </p:to>
                                    </p:set>
                                    <p:anim calcmode="lin" valueType="num">
                                      <p:cBhvr>
                                        <p:cTn id="42" dur="1000" fill="hold"/>
                                        <p:tgtEl>
                                          <p:spTgt spid="6">
                                            <p:txEl>
                                              <p:pRg st="4" end="4"/>
                                            </p:txEl>
                                          </p:spTgt>
                                        </p:tgtEl>
                                        <p:attrNameLst>
                                          <p:attrName>ppt_w</p:attrName>
                                        </p:attrNameLst>
                                      </p:cBhvr>
                                      <p:tavLst>
                                        <p:tav tm="0">
                                          <p:val>
                                            <p:strVal val="#ppt_w*0.70"/>
                                          </p:val>
                                        </p:tav>
                                        <p:tav tm="100000">
                                          <p:val>
                                            <p:strVal val="#ppt_w"/>
                                          </p:val>
                                        </p:tav>
                                      </p:tavLst>
                                    </p:anim>
                                    <p:anim calcmode="lin" valueType="num">
                                      <p:cBhvr>
                                        <p:cTn id="43" dur="1000" fill="hold"/>
                                        <p:tgtEl>
                                          <p:spTgt spid="6">
                                            <p:txEl>
                                              <p:pRg st="4" end="4"/>
                                            </p:txEl>
                                          </p:spTgt>
                                        </p:tgtEl>
                                        <p:attrNameLst>
                                          <p:attrName>ppt_h</p:attrName>
                                        </p:attrNameLst>
                                      </p:cBhvr>
                                      <p:tavLst>
                                        <p:tav tm="0">
                                          <p:val>
                                            <p:strVal val="#ppt_h"/>
                                          </p:val>
                                        </p:tav>
                                        <p:tav tm="100000">
                                          <p:val>
                                            <p:strVal val="#ppt_h"/>
                                          </p:val>
                                        </p:tav>
                                      </p:tavLst>
                                    </p:anim>
                                    <p:animEffect transition="in" filter="fade">
                                      <p:cBhvr>
                                        <p:cTn id="44" dur="1000"/>
                                        <p:tgtEl>
                                          <p:spTgt spid="6">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6">
                                            <p:txEl>
                                              <p:pRg st="5" end="5"/>
                                            </p:txEl>
                                          </p:spTgt>
                                        </p:tgtEl>
                                        <p:attrNameLst>
                                          <p:attrName>style.visibility</p:attrName>
                                        </p:attrNameLst>
                                      </p:cBhvr>
                                      <p:to>
                                        <p:strVal val="visible"/>
                                      </p:to>
                                    </p:set>
                                    <p:anim calcmode="lin" valueType="num">
                                      <p:cBhvr>
                                        <p:cTn id="49" dur="1000" fill="hold"/>
                                        <p:tgtEl>
                                          <p:spTgt spid="6">
                                            <p:txEl>
                                              <p:pRg st="5" end="5"/>
                                            </p:txEl>
                                          </p:spTgt>
                                        </p:tgtEl>
                                        <p:attrNameLst>
                                          <p:attrName>ppt_w</p:attrName>
                                        </p:attrNameLst>
                                      </p:cBhvr>
                                      <p:tavLst>
                                        <p:tav tm="0">
                                          <p:val>
                                            <p:strVal val="#ppt_w*0.70"/>
                                          </p:val>
                                        </p:tav>
                                        <p:tav tm="100000">
                                          <p:val>
                                            <p:strVal val="#ppt_w"/>
                                          </p:val>
                                        </p:tav>
                                      </p:tavLst>
                                    </p:anim>
                                    <p:anim calcmode="lin" valueType="num">
                                      <p:cBhvr>
                                        <p:cTn id="50" dur="1000" fill="hold"/>
                                        <p:tgtEl>
                                          <p:spTgt spid="6">
                                            <p:txEl>
                                              <p:pRg st="5" end="5"/>
                                            </p:txEl>
                                          </p:spTgt>
                                        </p:tgtEl>
                                        <p:attrNameLst>
                                          <p:attrName>ppt_h</p:attrName>
                                        </p:attrNameLst>
                                      </p:cBhvr>
                                      <p:tavLst>
                                        <p:tav tm="0">
                                          <p:val>
                                            <p:strVal val="#ppt_h"/>
                                          </p:val>
                                        </p:tav>
                                        <p:tav tm="100000">
                                          <p:val>
                                            <p:strVal val="#ppt_h"/>
                                          </p:val>
                                        </p:tav>
                                      </p:tavLst>
                                    </p:anim>
                                    <p:animEffect transition="in" filter="fade">
                                      <p:cBhvr>
                                        <p:cTn id="51" dur="10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3200" dirty="0">
                <a:effectLst>
                  <a:outerShdw blurRad="25400" dist="25400" dir="2700000" algn="ctr" rotWithShape="0">
                    <a:srgbClr val="000000">
                      <a:alpha val="50000"/>
                    </a:srgbClr>
                  </a:outerShdw>
                </a:effectLst>
                <a:latin typeface="Liberation Sans" panose="020B0604020202020204" pitchFamily="34" charset="0"/>
                <a:ea typeface="Liberation Sans" panose="020B0604020202020204" pitchFamily="34" charset="0"/>
                <a:cs typeface="Liberation Sans" panose="020B0604020202020204" pitchFamily="34" charset="0"/>
              </a:rPr>
              <a:t>The Rock on Which the Church Is Built</a:t>
            </a:r>
          </a:p>
        </p:txBody>
      </p:sp>
      <p:sp>
        <p:nvSpPr>
          <p:cNvPr id="4" name="Inhaltsplatzhalter 3"/>
          <p:cNvSpPr>
            <a:spLocks noGrp="1"/>
          </p:cNvSpPr>
          <p:nvPr>
            <p:ph sz="half" idx="2"/>
          </p:nvPr>
        </p:nvSpPr>
        <p:spPr>
          <a:xfrm>
            <a:off x="4675094" y="2275707"/>
            <a:ext cx="4073370" cy="2881485"/>
          </a:xfrm>
        </p:spPr>
        <p:txBody>
          <a:bodyPr/>
          <a:lstStyle/>
          <a:p>
            <a:pPr marL="365760" indent="-274320">
              <a:spcBef>
                <a:spcPts val="1200"/>
              </a:spcBef>
            </a:pPr>
            <a:r>
              <a:rPr lang="en-US" sz="2400" dirty="0">
                <a:latin typeface="Liberation Sans Narrow" panose="020B0606020202030204" pitchFamily="34" charset="0"/>
              </a:rPr>
              <a:t>The rock is reliable</a:t>
            </a:r>
          </a:p>
          <a:p>
            <a:pPr marL="365760" indent="-274320">
              <a:spcBef>
                <a:spcPts val="1800"/>
              </a:spcBef>
            </a:pPr>
            <a:r>
              <a:rPr lang="en-US" sz="2400" dirty="0">
                <a:latin typeface="Liberation Sans Narrow" panose="020B0606020202030204" pitchFamily="34" charset="0"/>
              </a:rPr>
              <a:t>The rock is unconquerable</a:t>
            </a:r>
          </a:p>
          <a:p>
            <a:pPr marL="365760" indent="-274320">
              <a:spcBef>
                <a:spcPts val="1800"/>
              </a:spcBef>
            </a:pPr>
            <a:r>
              <a:rPr lang="en-US" sz="2400" dirty="0">
                <a:latin typeface="Liberation Sans Narrow" panose="020B0606020202030204" pitchFamily="34" charset="0"/>
              </a:rPr>
              <a:t>“On this rock I will build my church, and the gates of Hades shall not prevail against it.” </a:t>
            </a:r>
            <a:r>
              <a:rPr lang="en-US" sz="1800" dirty="0">
                <a:latin typeface="Liberation Sans Narrow" panose="020B0606020202030204" pitchFamily="34" charset="0"/>
              </a:rPr>
              <a:t>Matthew 16:18</a:t>
            </a:r>
            <a:endParaRPr lang="en-US" dirty="0">
              <a:latin typeface="Liberation Sans Narrow" panose="020B0606020202030204" pitchFamily="34" charset="0"/>
            </a:endParaRPr>
          </a:p>
        </p:txBody>
      </p:sp>
      <p:pic>
        <p:nvPicPr>
          <p:cNvPr id="9" name="Inhaltsplatzhalter 8" descr="part 4 Church+On+A+Rock.jpg"/>
          <p:cNvPicPr>
            <a:picLocks noGrp="1" noChangeAspect="1"/>
          </p:cNvPicPr>
          <p:nvPr>
            <p:ph sz="half" idx="1"/>
          </p:nvPr>
        </p:nvPicPr>
        <p:blipFill>
          <a:blip r:embed="rId2"/>
          <a:stretch>
            <a:fillRect/>
          </a:stretch>
        </p:blipFill>
        <p:spPr>
          <a:xfrm>
            <a:off x="469727" y="2152495"/>
            <a:ext cx="4102273" cy="3076705"/>
          </a:xfr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p:cTn id="21" dur="1000" fill="hold"/>
                                        <p:tgtEl>
                                          <p:spTgt spid="4">
                                            <p:txEl>
                                              <p:pRg st="1" end="1"/>
                                            </p:txEl>
                                          </p:spTgt>
                                        </p:tgtEl>
                                        <p:attrNameLst>
                                          <p:attrName>ppt_w</p:attrName>
                                        </p:attrNameLst>
                                      </p:cBhvr>
                                      <p:tavLst>
                                        <p:tav tm="0">
                                          <p:val>
                                            <p:strVal val="#ppt_w*0.70"/>
                                          </p:val>
                                        </p:tav>
                                        <p:tav tm="100000">
                                          <p:val>
                                            <p:strVal val="#ppt_w"/>
                                          </p:val>
                                        </p:tav>
                                      </p:tavLst>
                                    </p:anim>
                                    <p:anim calcmode="lin" valueType="num">
                                      <p:cBhvr>
                                        <p:cTn id="22" dur="1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4">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 calcmode="lin" valueType="num">
                                      <p:cBhvr>
                                        <p:cTn id="28" dur="1000" fill="hold"/>
                                        <p:tgtEl>
                                          <p:spTgt spid="4">
                                            <p:txEl>
                                              <p:pRg st="2" end="2"/>
                                            </p:txEl>
                                          </p:spTgt>
                                        </p:tgtEl>
                                        <p:attrNameLst>
                                          <p:attrName>ppt_w</p:attrName>
                                        </p:attrNameLst>
                                      </p:cBhvr>
                                      <p:tavLst>
                                        <p:tav tm="0">
                                          <p:val>
                                            <p:strVal val="#ppt_w*0.70"/>
                                          </p:val>
                                        </p:tav>
                                        <p:tav tm="100000">
                                          <p:val>
                                            <p:strVal val="#ppt_w"/>
                                          </p:val>
                                        </p:tav>
                                      </p:tavLst>
                                    </p:anim>
                                    <p:anim calcmode="lin" valueType="num">
                                      <p:cBhvr>
                                        <p:cTn id="29" dur="1000" fill="hold"/>
                                        <p:tgtEl>
                                          <p:spTgt spid="4">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effectLst>
            <a:outerShdw blurRad="25400" dist="25400" dir="2700000" algn="ctr" rotWithShape="0">
              <a:srgbClr val="000000">
                <a:alpha val="50000"/>
              </a:srgbClr>
            </a:outerShdw>
          </a:effectLst>
        </p:spPr>
        <p:txBody>
          <a:bodyPr/>
          <a:lstStyle/>
          <a:p>
            <a:r>
              <a:rPr lang="en-US" sz="3600" dirty="0">
                <a:latin typeface="Liberation Sans" panose="020B0604020202020204" pitchFamily="34" charset="0"/>
                <a:ea typeface="Liberation Sans" panose="020B0604020202020204" pitchFamily="34" charset="0"/>
                <a:cs typeface="Liberation Sans" panose="020B0604020202020204" pitchFamily="34" charset="0"/>
              </a:rPr>
              <a:t>A Scandal</a:t>
            </a:r>
          </a:p>
        </p:txBody>
      </p:sp>
      <p:sp>
        <p:nvSpPr>
          <p:cNvPr id="4" name="Inhaltsplatzhalter 3"/>
          <p:cNvSpPr>
            <a:spLocks noGrp="1"/>
          </p:cNvSpPr>
          <p:nvPr>
            <p:ph sz="half" idx="2"/>
          </p:nvPr>
        </p:nvSpPr>
        <p:spPr>
          <a:xfrm>
            <a:off x="5080248" y="2178298"/>
            <a:ext cx="3092152" cy="2114798"/>
          </a:xfrm>
        </p:spPr>
        <p:txBody>
          <a:bodyPr/>
          <a:lstStyle/>
          <a:p>
            <a:pPr marL="0" indent="0">
              <a:buNone/>
            </a:pPr>
            <a:r>
              <a:rPr lang="en-US" sz="2400" dirty="0">
                <a:latin typeface="Liberation Sans Narrow" panose="020B0606020202030204" pitchFamily="34" charset="0"/>
              </a:rPr>
              <a:t>“The stone…which has become the chief cornerstone, a stone of stumbling and a rock of offense. They stumble...” </a:t>
            </a:r>
            <a:r>
              <a:rPr lang="en-US" sz="1800" dirty="0">
                <a:latin typeface="Liberation Sans Narrow" panose="020B0606020202030204" pitchFamily="34" charset="0"/>
              </a:rPr>
              <a:t>1 Peter 2:7-8</a:t>
            </a:r>
            <a:endParaRPr lang="en-US" sz="2400" dirty="0">
              <a:latin typeface="Liberation Sans Narrow" panose="020B0606020202030204" pitchFamily="34" charset="0"/>
            </a:endParaRPr>
          </a:p>
          <a:p>
            <a:pPr marL="0" indent="0"/>
            <a:endParaRPr lang="en-US" sz="2400" dirty="0"/>
          </a:p>
        </p:txBody>
      </p:sp>
      <p:pic>
        <p:nvPicPr>
          <p:cNvPr id="5" name="Picture 11" descr="Stolperstein01"/>
          <p:cNvPicPr>
            <a:picLocks noGrp="1" noChangeAspect="1" noChangeArrowheads="1"/>
          </p:cNvPicPr>
          <p:nvPr>
            <p:ph sz="half" idx="1"/>
          </p:nvPr>
        </p:nvPicPr>
        <p:blipFill>
          <a:blip r:embed="rId2"/>
          <a:srcRect/>
          <a:stretch>
            <a:fillRect/>
          </a:stretch>
        </p:blipFill>
        <p:spPr bwMode="auto">
          <a:xfrm>
            <a:off x="685473" y="1785926"/>
            <a:ext cx="3958535" cy="4214842"/>
          </a:xfrm>
          <a:prstGeom prst="rect">
            <a:avLst/>
          </a:prstGeom>
          <a:noFill/>
          <a:ln w="31750">
            <a:solidFill>
              <a:schemeClr val="accent1">
                <a:lumMod val="40000"/>
                <a:lumOff val="60000"/>
              </a:schemeClr>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effectLst>
            <a:outerShdw blurRad="25400" dist="25400" dir="2700000" algn="ctr" rotWithShape="0">
              <a:srgbClr val="000000">
                <a:alpha val="50000"/>
              </a:srgbClr>
            </a:outerShdw>
          </a:effectLst>
        </p:spPr>
        <p:txBody>
          <a:bodyPr/>
          <a:lstStyle/>
          <a:p>
            <a:r>
              <a:rPr lang="en-US" sz="3600" dirty="0">
                <a:latin typeface="Liberation Sans" panose="020B0604020202020204" pitchFamily="34" charset="0"/>
                <a:ea typeface="Liberation Sans" panose="020B0604020202020204" pitchFamily="34" charset="0"/>
                <a:cs typeface="Liberation Sans" panose="020B0604020202020204" pitchFamily="34" charset="0"/>
              </a:rPr>
              <a:t>What Are We Expecting?</a:t>
            </a:r>
          </a:p>
        </p:txBody>
      </p:sp>
      <p:pic>
        <p:nvPicPr>
          <p:cNvPr id="1026" name="Picture 2"/>
          <p:cNvPicPr>
            <a:picLocks noGrp="1" noChangeAspect="1" noChangeArrowheads="1"/>
          </p:cNvPicPr>
          <p:nvPr>
            <p:ph sz="half" idx="1"/>
          </p:nvPr>
        </p:nvPicPr>
        <p:blipFill>
          <a:blip r:embed="rId2"/>
          <a:srcRect/>
          <a:stretch>
            <a:fillRect/>
          </a:stretch>
        </p:blipFill>
        <p:spPr bwMode="auto">
          <a:xfrm>
            <a:off x="3036083" y="1380023"/>
            <a:ext cx="3071834" cy="5145321"/>
          </a:xfrm>
          <a:prstGeom prst="rect">
            <a:avLst/>
          </a:prstGeom>
          <a:noFill/>
          <a:ln w="31750">
            <a:solidFill>
              <a:schemeClr val="accent1">
                <a:lumMod val="40000"/>
                <a:lumOff val="60000"/>
              </a:schemeClr>
            </a:solid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0.70"/>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74638"/>
            <a:ext cx="9144000" cy="1143000"/>
          </a:xfrm>
          <a:effectLst>
            <a:outerShdw blurRad="25400" dist="25400" dir="2700000" algn="ctr" rotWithShape="0">
              <a:srgbClr val="000000">
                <a:alpha val="50000"/>
              </a:srgbClr>
            </a:outerShdw>
          </a:effectLst>
        </p:spPr>
        <p:txBody>
          <a:bodyPr/>
          <a:lstStyle/>
          <a:p>
            <a:r>
              <a:rPr lang="en-US" sz="3200" dirty="0">
                <a:latin typeface="Liberation Sans" panose="020B0604020202020204" pitchFamily="34" charset="0"/>
                <a:ea typeface="Liberation Sans" panose="020B0604020202020204" pitchFamily="34" charset="0"/>
                <a:cs typeface="Liberation Sans" panose="020B0604020202020204" pitchFamily="34" charset="0"/>
              </a:rPr>
              <a:t>The Messenger’s Value Is Not Recognized</a:t>
            </a:r>
          </a:p>
        </p:txBody>
      </p:sp>
      <p:sp>
        <p:nvSpPr>
          <p:cNvPr id="4" name="Inhaltsplatzhalter 3"/>
          <p:cNvSpPr>
            <a:spLocks noGrp="1"/>
          </p:cNvSpPr>
          <p:nvPr>
            <p:ph sz="half" idx="2"/>
          </p:nvPr>
        </p:nvSpPr>
        <p:spPr>
          <a:xfrm>
            <a:off x="5530438" y="2644892"/>
            <a:ext cx="2785978" cy="2872340"/>
          </a:xfrm>
        </p:spPr>
        <p:txBody>
          <a:bodyPr/>
          <a:lstStyle/>
          <a:p>
            <a:r>
              <a:rPr lang="en-US" dirty="0">
                <a:latin typeface="Liberation Sans Narrow" panose="020B0606020202030204" pitchFamily="34" charset="0"/>
              </a:rPr>
              <a:t>Isaiah 53:1-3</a:t>
            </a:r>
          </a:p>
          <a:p>
            <a:r>
              <a:rPr lang="en-US" dirty="0">
                <a:latin typeface="Liberation Sans Narrow" panose="020B0606020202030204" pitchFamily="34" charset="0"/>
              </a:rPr>
              <a:t>John 1:9-11</a:t>
            </a:r>
          </a:p>
          <a:p>
            <a:r>
              <a:rPr lang="en-US" dirty="0">
                <a:latin typeface="Liberation Sans Narrow" panose="020B0606020202030204" pitchFamily="34" charset="0"/>
              </a:rPr>
              <a:t>John 3:31, 32</a:t>
            </a:r>
          </a:p>
          <a:p>
            <a:r>
              <a:rPr lang="en-US" dirty="0">
                <a:latin typeface="Liberation Sans Narrow" panose="020B0606020202030204" pitchFamily="34" charset="0"/>
              </a:rPr>
              <a:t>John 7:20</a:t>
            </a:r>
          </a:p>
          <a:p>
            <a:r>
              <a:rPr lang="en-US" dirty="0">
                <a:latin typeface="Liberation Sans Narrow" panose="020B0606020202030204" pitchFamily="34" charset="0"/>
              </a:rPr>
              <a:t>Mark 3:22</a:t>
            </a:r>
          </a:p>
        </p:txBody>
      </p:sp>
      <p:pic>
        <p:nvPicPr>
          <p:cNvPr id="11" name="Inhaltsplatzhalter 10" descr="Part 4 Eyes.jpg"/>
          <p:cNvPicPr>
            <a:picLocks noGrp="1" noChangeAspect="1"/>
          </p:cNvPicPr>
          <p:nvPr>
            <p:ph sz="half" idx="1"/>
          </p:nvPr>
        </p:nvPicPr>
        <p:blipFill>
          <a:blip r:embed="rId2"/>
          <a:stretch>
            <a:fillRect/>
          </a:stretch>
        </p:blipFill>
        <p:spPr>
          <a:xfrm>
            <a:off x="4962" y="2428868"/>
            <a:ext cx="5198176" cy="3143272"/>
          </a:xfr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p:cTn id="21" dur="1000" fill="hold"/>
                                        <p:tgtEl>
                                          <p:spTgt spid="4">
                                            <p:txEl>
                                              <p:pRg st="1" end="1"/>
                                            </p:txEl>
                                          </p:spTgt>
                                        </p:tgtEl>
                                        <p:attrNameLst>
                                          <p:attrName>ppt_w</p:attrName>
                                        </p:attrNameLst>
                                      </p:cBhvr>
                                      <p:tavLst>
                                        <p:tav tm="0">
                                          <p:val>
                                            <p:strVal val="#ppt_w*0.70"/>
                                          </p:val>
                                        </p:tav>
                                        <p:tav tm="100000">
                                          <p:val>
                                            <p:strVal val="#ppt_w"/>
                                          </p:val>
                                        </p:tav>
                                      </p:tavLst>
                                    </p:anim>
                                    <p:anim calcmode="lin" valueType="num">
                                      <p:cBhvr>
                                        <p:cTn id="22" dur="1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4">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 calcmode="lin" valueType="num">
                                      <p:cBhvr>
                                        <p:cTn id="28" dur="1000" fill="hold"/>
                                        <p:tgtEl>
                                          <p:spTgt spid="4">
                                            <p:txEl>
                                              <p:pRg st="2" end="2"/>
                                            </p:txEl>
                                          </p:spTgt>
                                        </p:tgtEl>
                                        <p:attrNameLst>
                                          <p:attrName>ppt_w</p:attrName>
                                        </p:attrNameLst>
                                      </p:cBhvr>
                                      <p:tavLst>
                                        <p:tav tm="0">
                                          <p:val>
                                            <p:strVal val="#ppt_w*0.70"/>
                                          </p:val>
                                        </p:tav>
                                        <p:tav tm="100000">
                                          <p:val>
                                            <p:strVal val="#ppt_w"/>
                                          </p:val>
                                        </p:tav>
                                      </p:tavLst>
                                    </p:anim>
                                    <p:anim calcmode="lin" valueType="num">
                                      <p:cBhvr>
                                        <p:cTn id="29" dur="1000" fill="hold"/>
                                        <p:tgtEl>
                                          <p:spTgt spid="4">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4">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anim calcmode="lin" valueType="num">
                                      <p:cBhvr>
                                        <p:cTn id="35" dur="1000" fill="hold"/>
                                        <p:tgtEl>
                                          <p:spTgt spid="4">
                                            <p:txEl>
                                              <p:pRg st="3" end="3"/>
                                            </p:txEl>
                                          </p:spTgt>
                                        </p:tgtEl>
                                        <p:attrNameLst>
                                          <p:attrName>ppt_w</p:attrName>
                                        </p:attrNameLst>
                                      </p:cBhvr>
                                      <p:tavLst>
                                        <p:tav tm="0">
                                          <p:val>
                                            <p:strVal val="#ppt_w*0.70"/>
                                          </p:val>
                                        </p:tav>
                                        <p:tav tm="100000">
                                          <p:val>
                                            <p:strVal val="#ppt_w"/>
                                          </p:val>
                                        </p:tav>
                                      </p:tavLst>
                                    </p:anim>
                                    <p:anim calcmode="lin" valueType="num">
                                      <p:cBhvr>
                                        <p:cTn id="36" dur="1000" fill="hold"/>
                                        <p:tgtEl>
                                          <p:spTgt spid="4">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4">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4">
                                            <p:txEl>
                                              <p:pRg st="4" end="4"/>
                                            </p:txEl>
                                          </p:spTgt>
                                        </p:tgtEl>
                                        <p:attrNameLst>
                                          <p:attrName>style.visibility</p:attrName>
                                        </p:attrNameLst>
                                      </p:cBhvr>
                                      <p:to>
                                        <p:strVal val="visible"/>
                                      </p:to>
                                    </p:set>
                                    <p:anim calcmode="lin" valueType="num">
                                      <p:cBhvr>
                                        <p:cTn id="42" dur="1000" fill="hold"/>
                                        <p:tgtEl>
                                          <p:spTgt spid="4">
                                            <p:txEl>
                                              <p:pRg st="4" end="4"/>
                                            </p:txEl>
                                          </p:spTgt>
                                        </p:tgtEl>
                                        <p:attrNameLst>
                                          <p:attrName>ppt_w</p:attrName>
                                        </p:attrNameLst>
                                      </p:cBhvr>
                                      <p:tavLst>
                                        <p:tav tm="0">
                                          <p:val>
                                            <p:strVal val="#ppt_w*0.70"/>
                                          </p:val>
                                        </p:tav>
                                        <p:tav tm="100000">
                                          <p:val>
                                            <p:strVal val="#ppt_w"/>
                                          </p:val>
                                        </p:tav>
                                      </p:tavLst>
                                    </p:anim>
                                    <p:anim calcmode="lin" valueType="num">
                                      <p:cBhvr>
                                        <p:cTn id="43" dur="1000" fill="hold"/>
                                        <p:tgtEl>
                                          <p:spTgt spid="4">
                                            <p:txEl>
                                              <p:pRg st="4" end="4"/>
                                            </p:txEl>
                                          </p:spTgt>
                                        </p:tgtEl>
                                        <p:attrNameLst>
                                          <p:attrName>ppt_h</p:attrName>
                                        </p:attrNameLst>
                                      </p:cBhvr>
                                      <p:tavLst>
                                        <p:tav tm="0">
                                          <p:val>
                                            <p:strVal val="#ppt_h"/>
                                          </p:val>
                                        </p:tav>
                                        <p:tav tm="100000">
                                          <p:val>
                                            <p:strVal val="#ppt_h"/>
                                          </p:val>
                                        </p:tav>
                                      </p:tavLst>
                                    </p:anim>
                                    <p:animEffect transition="in" filter="fade">
                                      <p:cBhvr>
                                        <p:cTn id="44" dur="1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3200" dirty="0">
                <a:latin typeface="Liberation Sans" panose="020B0604020202020204" pitchFamily="34" charset="0"/>
                <a:ea typeface="Liberation Sans" panose="020B0604020202020204" pitchFamily="34" charset="0"/>
                <a:cs typeface="Liberation Sans" panose="020B0604020202020204" pitchFamily="34" charset="0"/>
              </a:rPr>
              <a:t>The Messenger’s Value Is Hidden</a:t>
            </a:r>
          </a:p>
        </p:txBody>
      </p:sp>
      <p:sp>
        <p:nvSpPr>
          <p:cNvPr id="4" name="Inhaltsplatzhalter 3"/>
          <p:cNvSpPr>
            <a:spLocks noGrp="1"/>
          </p:cNvSpPr>
          <p:nvPr>
            <p:ph sz="half" idx="2"/>
          </p:nvPr>
        </p:nvSpPr>
        <p:spPr>
          <a:xfrm>
            <a:off x="4648200" y="2178298"/>
            <a:ext cx="3596208" cy="3554958"/>
          </a:xfrm>
        </p:spPr>
        <p:txBody>
          <a:bodyPr/>
          <a:lstStyle/>
          <a:p>
            <a:r>
              <a:rPr lang="en-US" dirty="0">
                <a:latin typeface="Liberation Sans Narrow" panose="020B0606020202030204" pitchFamily="34" charset="0"/>
              </a:rPr>
              <a:t>“</a:t>
            </a:r>
            <a:r>
              <a:rPr lang="en-US" baseline="0" dirty="0">
                <a:latin typeface="Liberation Sans Narrow" panose="020B0606020202030204" pitchFamily="34" charset="0"/>
              </a:rPr>
              <a:t>Christ, </a:t>
            </a:r>
            <a:r>
              <a:rPr lang="en-US" dirty="0">
                <a:latin typeface="Liberation Sans Narrow" panose="020B0606020202030204" pitchFamily="34" charset="0"/>
              </a:rPr>
              <a:t>in whom are hidden all the treasures of wisdom and knowledge.”</a:t>
            </a:r>
            <a:r>
              <a:rPr lang="en-US" baseline="0" dirty="0">
                <a:latin typeface="Liberation Sans Narrow" panose="020B0606020202030204" pitchFamily="34" charset="0"/>
              </a:rPr>
              <a:t> </a:t>
            </a:r>
            <a:br>
              <a:rPr lang="en-US" baseline="0" dirty="0">
                <a:latin typeface="Liberation Sans Narrow" panose="020B0606020202030204" pitchFamily="34" charset="0"/>
              </a:rPr>
            </a:br>
            <a:r>
              <a:rPr lang="en-US" sz="2000" baseline="0" dirty="0">
                <a:latin typeface="Liberation Sans Narrow" panose="020B0606020202030204" pitchFamily="34" charset="0"/>
              </a:rPr>
              <a:t>Colossians 2:2-3</a:t>
            </a:r>
            <a:br>
              <a:rPr lang="en-US" sz="2000" baseline="0" dirty="0">
                <a:latin typeface="Liberation Sans Narrow" panose="020B0606020202030204" pitchFamily="34" charset="0"/>
              </a:rPr>
            </a:br>
            <a:endParaRPr lang="en-US" baseline="0" dirty="0">
              <a:latin typeface="Liberation Sans Narrow" panose="020B0606020202030204" pitchFamily="34" charset="0"/>
            </a:endParaRPr>
          </a:p>
          <a:p>
            <a:r>
              <a:rPr lang="en-US" dirty="0">
                <a:latin typeface="Liberation Sans Narrow" panose="020B0606020202030204" pitchFamily="34" charset="0"/>
              </a:rPr>
              <a:t>1 Corinthians 2:6-16</a:t>
            </a:r>
            <a:endParaRPr lang="en-US" baseline="0" dirty="0">
              <a:latin typeface="Liberation Sans Narrow" panose="020B0606020202030204" pitchFamily="34" charset="0"/>
            </a:endParaRPr>
          </a:p>
          <a:p>
            <a:endParaRPr lang="en-US" dirty="0">
              <a:latin typeface="Liberation Sans Narrow" panose="020B0606020202030204" pitchFamily="34" charset="0"/>
            </a:endParaRPr>
          </a:p>
        </p:txBody>
      </p:sp>
      <p:pic>
        <p:nvPicPr>
          <p:cNvPr id="5122" name="Picture 2"/>
          <p:cNvPicPr>
            <a:picLocks noGrp="1" noChangeAspect="1" noChangeArrowheads="1"/>
          </p:cNvPicPr>
          <p:nvPr>
            <p:ph sz="half" idx="1"/>
          </p:nvPr>
        </p:nvPicPr>
        <p:blipFill>
          <a:blip r:embed="rId2" cstate="print"/>
          <a:srcRect/>
          <a:stretch>
            <a:fillRect/>
          </a:stretch>
        </p:blipFill>
        <p:spPr bwMode="auto">
          <a:xfrm>
            <a:off x="874042" y="1772816"/>
            <a:ext cx="3337918" cy="4379913"/>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1000" fill="hold"/>
                                        <p:tgtEl>
                                          <p:spTgt spid="5122"/>
                                        </p:tgtEl>
                                        <p:attrNameLst>
                                          <p:attrName>ppt_w</p:attrName>
                                        </p:attrNameLst>
                                      </p:cBhvr>
                                      <p:tavLst>
                                        <p:tav tm="0">
                                          <p:val>
                                            <p:strVal val="#ppt_w*0.70"/>
                                          </p:val>
                                        </p:tav>
                                        <p:tav tm="100000">
                                          <p:val>
                                            <p:strVal val="#ppt_w"/>
                                          </p:val>
                                        </p:tav>
                                      </p:tavLst>
                                    </p:anim>
                                    <p:anim calcmode="lin" valueType="num">
                                      <p:cBhvr>
                                        <p:cTn id="8" dur="1000" fill="hold"/>
                                        <p:tgtEl>
                                          <p:spTgt spid="5122"/>
                                        </p:tgtEl>
                                        <p:attrNameLst>
                                          <p:attrName>ppt_h</p:attrName>
                                        </p:attrNameLst>
                                      </p:cBhvr>
                                      <p:tavLst>
                                        <p:tav tm="0">
                                          <p:val>
                                            <p:strVal val="#ppt_h"/>
                                          </p:val>
                                        </p:tav>
                                        <p:tav tm="100000">
                                          <p:val>
                                            <p:strVal val="#ppt_h"/>
                                          </p:val>
                                        </p:tav>
                                      </p:tavLst>
                                    </p:anim>
                                    <p:animEffect transition="in" filter="fade">
                                      <p:cBhvr>
                                        <p:cTn id="9" dur="1000"/>
                                        <p:tgtEl>
                                          <p:spTgt spid="512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p:cTn id="21" dur="1000" fill="hold"/>
                                        <p:tgtEl>
                                          <p:spTgt spid="4">
                                            <p:txEl>
                                              <p:pRg st="1" end="1"/>
                                            </p:txEl>
                                          </p:spTgt>
                                        </p:tgtEl>
                                        <p:attrNameLst>
                                          <p:attrName>ppt_w</p:attrName>
                                        </p:attrNameLst>
                                      </p:cBhvr>
                                      <p:tavLst>
                                        <p:tav tm="0">
                                          <p:val>
                                            <p:strVal val="#ppt_w*0.70"/>
                                          </p:val>
                                        </p:tav>
                                        <p:tav tm="100000">
                                          <p:val>
                                            <p:strVal val="#ppt_w"/>
                                          </p:val>
                                        </p:tav>
                                      </p:tavLst>
                                    </p:anim>
                                    <p:anim calcmode="lin" valueType="num">
                                      <p:cBhvr>
                                        <p:cTn id="22" dur="1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theme1.xml><?xml version="1.0" encoding="utf-8"?>
<a:theme xmlns:a="http://schemas.openxmlformats.org/drawingml/2006/main" name="Default Design">
  <a:themeElements>
    <a:clrScheme name="Benutzerdefiniert 29">
      <a:dk1>
        <a:srgbClr val="777777"/>
      </a:dk1>
      <a:lt1>
        <a:srgbClr val="FFFFFF"/>
      </a:lt1>
      <a:dk2>
        <a:srgbClr val="000000"/>
      </a:dk2>
      <a:lt2>
        <a:srgbClr val="FFFFFF"/>
      </a:lt2>
      <a:accent1>
        <a:srgbClr val="0C7AF4"/>
      </a:accent1>
      <a:accent2>
        <a:srgbClr val="66CCFF"/>
      </a:accent2>
      <a:accent3>
        <a:srgbClr val="AAAAAA"/>
      </a:accent3>
      <a:accent4>
        <a:srgbClr val="DADADA"/>
      </a:accent4>
      <a:accent5>
        <a:srgbClr val="AABEF8"/>
      </a:accent5>
      <a:accent6>
        <a:srgbClr val="5CB9E7"/>
      </a:accent6>
      <a:hlink>
        <a:srgbClr val="FF6699"/>
      </a:hlink>
      <a:folHlink>
        <a:srgbClr val="FF0C5D"/>
      </a:folHlink>
    </a:clrScheme>
    <a:fontScheme name="Default 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777777"/>
        </a:dk1>
        <a:lt1>
          <a:srgbClr val="FFFFFF"/>
        </a:lt1>
        <a:dk2>
          <a:srgbClr val="000000"/>
        </a:dk2>
        <a:lt2>
          <a:srgbClr val="FFFFFF"/>
        </a:lt2>
        <a:accent1>
          <a:srgbClr val="0C7AF4"/>
        </a:accent1>
        <a:accent2>
          <a:srgbClr val="66CCFF"/>
        </a:accent2>
        <a:accent3>
          <a:srgbClr val="AAAAAA"/>
        </a:accent3>
        <a:accent4>
          <a:srgbClr val="DADADA"/>
        </a:accent4>
        <a:accent5>
          <a:srgbClr val="AABEF8"/>
        </a:accent5>
        <a:accent6>
          <a:srgbClr val="5CB9E7"/>
        </a:accent6>
        <a:hlink>
          <a:srgbClr val="FF6699"/>
        </a:hlink>
        <a:folHlink>
          <a:srgbClr val="9999FF"/>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Education_021408 PowerPlugs Templates for PowerPoint</Template>
  <TotalTime>34</TotalTime>
  <Words>476</Words>
  <Application>Microsoft Office PowerPoint</Application>
  <PresentationFormat>On-screen Show (4:3)</PresentationFormat>
  <Paragraphs>60</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Liberation Sans</vt:lpstr>
      <vt:lpstr>Liberation Sans Narrow</vt:lpstr>
      <vt:lpstr>Default Design</vt:lpstr>
      <vt:lpstr>How Does God Speak with Us?</vt:lpstr>
      <vt:lpstr>How Does God Speak with Us?</vt:lpstr>
      <vt:lpstr>God Speaks With Us</vt:lpstr>
      <vt:lpstr>God’s Messenger – The Rosetta Stone</vt:lpstr>
      <vt:lpstr>The Rock on Which the Church Is Built</vt:lpstr>
      <vt:lpstr>A Scandal</vt:lpstr>
      <vt:lpstr>What Are We Expecting?</vt:lpstr>
      <vt:lpstr>The Messenger’s Value Is Not Recognized</vt:lpstr>
      <vt:lpstr>The Messenger’s Value Is Hidden</vt:lpstr>
      <vt:lpstr>The Woman Who Did Not See the Treasure</vt:lpstr>
      <vt:lpstr>A Seemingly Worthless Field</vt:lpstr>
      <vt:lpstr>The Treasure Revealed</vt:lpstr>
      <vt:lpstr>The Treasure in a Fragile Vessel</vt:lpstr>
      <vt:lpstr>Dig Deeper</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Frank Zimmerman</dc:creator>
  <cp:lastModifiedBy>Frank Zimmerman</cp:lastModifiedBy>
  <cp:revision>26</cp:revision>
  <dcterms:created xsi:type="dcterms:W3CDTF">2008-05-10T12:41:19Z</dcterms:created>
  <dcterms:modified xsi:type="dcterms:W3CDTF">2025-05-11T04:05:36Z</dcterms:modified>
</cp:coreProperties>
</file>